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4"/>
    <p:sldMasterId id="2147483662" r:id="rId5"/>
    <p:sldMasterId id="2147483715" r:id="rId6"/>
    <p:sldMasterId id="2147483684" r:id="rId7"/>
    <p:sldMasterId id="2147483760" r:id="rId8"/>
  </p:sldMasterIdLst>
  <p:notesMasterIdLst>
    <p:notesMasterId r:id="rId57"/>
  </p:notesMasterIdLst>
  <p:sldIdLst>
    <p:sldId id="304" r:id="rId9"/>
    <p:sldId id="330" r:id="rId10"/>
    <p:sldId id="2147473915" r:id="rId11"/>
    <p:sldId id="314" r:id="rId12"/>
    <p:sldId id="2377" r:id="rId13"/>
    <p:sldId id="2147473976" r:id="rId14"/>
    <p:sldId id="315" r:id="rId15"/>
    <p:sldId id="2147473916" r:id="rId16"/>
    <p:sldId id="2285" r:id="rId17"/>
    <p:sldId id="308" r:id="rId18"/>
    <p:sldId id="469" r:id="rId19"/>
    <p:sldId id="472" r:id="rId20"/>
    <p:sldId id="2378" r:id="rId21"/>
    <p:sldId id="475" r:id="rId22"/>
    <p:sldId id="2380" r:id="rId23"/>
    <p:sldId id="2381" r:id="rId24"/>
    <p:sldId id="383" r:id="rId25"/>
    <p:sldId id="405" r:id="rId26"/>
    <p:sldId id="2383" r:id="rId27"/>
    <p:sldId id="2384" r:id="rId28"/>
    <p:sldId id="2386" r:id="rId29"/>
    <p:sldId id="2147473972" r:id="rId30"/>
    <p:sldId id="388" r:id="rId31"/>
    <p:sldId id="2147473965" r:id="rId32"/>
    <p:sldId id="2336" r:id="rId33"/>
    <p:sldId id="2147473974" r:id="rId34"/>
    <p:sldId id="2147473978" r:id="rId35"/>
    <p:sldId id="2147473970" r:id="rId36"/>
    <p:sldId id="2147473977" r:id="rId37"/>
    <p:sldId id="2147473967" r:id="rId38"/>
    <p:sldId id="2147473979" r:id="rId39"/>
    <p:sldId id="2147473963" r:id="rId40"/>
    <p:sldId id="2147473964" r:id="rId41"/>
    <p:sldId id="2368" r:id="rId42"/>
    <p:sldId id="2387" r:id="rId43"/>
    <p:sldId id="2388" r:id="rId44"/>
    <p:sldId id="391" r:id="rId45"/>
    <p:sldId id="2389" r:id="rId46"/>
    <p:sldId id="2362" r:id="rId47"/>
    <p:sldId id="2147473980" r:id="rId48"/>
    <p:sldId id="2147473966" r:id="rId49"/>
    <p:sldId id="2337" r:id="rId50"/>
    <p:sldId id="2338" r:id="rId51"/>
    <p:sldId id="2390" r:id="rId52"/>
    <p:sldId id="2375" r:id="rId53"/>
    <p:sldId id="2391" r:id="rId54"/>
    <p:sldId id="295" r:id="rId55"/>
    <p:sldId id="272" r:id="rId56"/>
  </p:sldIdLst>
  <p:sldSz cx="12192000" cy="6858000"/>
  <p:notesSz cx="9144000" cy="6858000"/>
  <p:embeddedFontLst>
    <p:embeddedFont>
      <p:font typeface="ＭＳ Ｐゴシック" panose="020B0600070205080204" pitchFamily="34" charset="-128"/>
      <p:regular r:id="rId58"/>
    </p:embeddedFont>
    <p:embeddedFont>
      <p:font typeface="Georgia" panose="02040502050405020303" pitchFamily="18" charset="0"/>
      <p:regular r:id="rId59"/>
      <p:bold r:id="rId60"/>
      <p:italic r:id="rId61"/>
      <p:boldItalic r:id="rId62"/>
    </p:embeddedFont>
    <p:embeddedFont>
      <p:font typeface="Webdings" pitchFamily="2" charset="2"/>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F6324F-195D-647C-BF09-C76DC087E73E}" name="Suzanne Crocker" initials="SC" userId="S::suzanne.crocker@cambridgeinternational.org::04ead0e7-5781-4cd6-99d3-cf948501f511" providerId="AD"/>
  <p188:author id="{C78D029A-1C37-CFAF-4B56-CD02961A9E35}" name="Irenka Suto" initials="IS" userId="S::suto.i@cambridgeassessment.org.uk::61631b0b-c17d-48f5-9c85-b56eb4704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zanne Crocker" initials="SC" lastIdx="6" clrIdx="0">
    <p:extLst>
      <p:ext uri="{19B8F6BF-5375-455C-9EA6-DF929625EA0E}">
        <p15:presenceInfo xmlns:p15="http://schemas.microsoft.com/office/powerpoint/2012/main" userId="S::suzanne.crocker@cambridgeinternational.org::04ead0e7-5781-4cd6-99d3-cf948501f511" providerId="AD"/>
      </p:ext>
    </p:extLst>
  </p:cmAuthor>
  <p:cmAuthor id="2" name="Irenka Suto" initials="IS" lastIdx="8" clrIdx="1">
    <p:extLst>
      <p:ext uri="{19B8F6BF-5375-455C-9EA6-DF929625EA0E}">
        <p15:presenceInfo xmlns:p15="http://schemas.microsoft.com/office/powerpoint/2012/main" userId="S::suto.i@cambridgeassessment.org.uk::61631b0b-c17d-48f5-9c85-b56eb4704a2a" providerId="AD"/>
      </p:ext>
    </p:extLst>
  </p:cmAuthor>
  <p:cmAuthor id="3" name="Lavaniya Ganeson" initials="LG" lastIdx="2" clrIdx="2">
    <p:extLst>
      <p:ext uri="{19B8F6BF-5375-455C-9EA6-DF929625EA0E}">
        <p15:presenceInfo xmlns:p15="http://schemas.microsoft.com/office/powerpoint/2012/main" userId="S::lavaniya.ganeson@cambridgeinternational.org::ab74d245-c6f9-48fc-bf7d-f766731f7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E0A4F"/>
    <a:srgbClr val="00FFFF"/>
    <a:srgbClr val="00BDB6"/>
    <a:srgbClr val="133844"/>
    <a:srgbClr val="FFFFFF"/>
    <a:srgbClr val="FFA200"/>
    <a:srgbClr val="AFAF33"/>
    <a:srgbClr val="E3AF14"/>
    <a:srgbClr val="53CE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6E7C3-4B48-45C5-B61D-D0D85A97A140}" v="19" dt="2024-04-08T23:38:41.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35" autoAdjust="0"/>
    <p:restoredTop sz="84296" autoAdjust="0"/>
  </p:normalViewPr>
  <p:slideViewPr>
    <p:cSldViewPr snapToGrid="0">
      <p:cViewPr varScale="1">
        <p:scale>
          <a:sx n="103" d="100"/>
          <a:sy n="103" d="100"/>
        </p:scale>
        <p:origin x="1352"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font" Target="fonts/font6.fntdata"/><Relationship Id="rId68" Type="http://schemas.openxmlformats.org/officeDocument/2006/relationships/tableStyles" Target="tableStyles.xml"/><Relationship Id="rId7" Type="http://schemas.openxmlformats.org/officeDocument/2006/relationships/slideMaster" Target="slideMasters/slideMaster4.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font" Target="fonts/font1.fntdata"/><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font" Target="fonts/font4.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2.fntdata"/><Relationship Id="rId67"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font" Target="fonts/font5.fntdata"/><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font" Target="fonts/font3.fntdata"/><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ila Márquez" userId="c48035b4-3576-4113-9cd1-80bfaa6104e5" providerId="ADAL" clId="{2206E7C3-4B48-45C5-B61D-D0D85A97A140}"/>
    <pc:docChg chg="undo custSel addSld delSld modSld sldOrd">
      <pc:chgData name="Lucila Márquez" userId="c48035b4-3576-4113-9cd1-80bfaa6104e5" providerId="ADAL" clId="{2206E7C3-4B48-45C5-B61D-D0D85A97A140}" dt="2024-04-09T00:01:01.175" v="509" actId="1076"/>
      <pc:docMkLst>
        <pc:docMk/>
      </pc:docMkLst>
      <pc:sldChg chg="modSp mod">
        <pc:chgData name="Lucila Márquez" userId="c48035b4-3576-4113-9cd1-80bfaa6104e5" providerId="ADAL" clId="{2206E7C3-4B48-45C5-B61D-D0D85A97A140}" dt="2024-04-08T23:42:21.547" v="405" actId="20577"/>
        <pc:sldMkLst>
          <pc:docMk/>
          <pc:sldMk cId="3612359003" sldId="295"/>
        </pc:sldMkLst>
        <pc:spChg chg="mod">
          <ac:chgData name="Lucila Márquez" userId="c48035b4-3576-4113-9cd1-80bfaa6104e5" providerId="ADAL" clId="{2206E7C3-4B48-45C5-B61D-D0D85A97A140}" dt="2024-04-08T23:42:21.547" v="405" actId="20577"/>
          <ac:spMkLst>
            <pc:docMk/>
            <pc:sldMk cId="3612359003" sldId="295"/>
            <ac:spMk id="2" creationId="{D0CECFC5-96CA-AB68-02AC-07D6148FC1F9}"/>
          </ac:spMkLst>
        </pc:spChg>
      </pc:sldChg>
      <pc:sldChg chg="modSp mod">
        <pc:chgData name="Lucila Márquez" userId="c48035b4-3576-4113-9cd1-80bfaa6104e5" providerId="ADAL" clId="{2206E7C3-4B48-45C5-B61D-D0D85A97A140}" dt="2024-04-08T23:07:04.410" v="14" actId="255"/>
        <pc:sldMkLst>
          <pc:docMk/>
          <pc:sldMk cId="3999833204" sldId="475"/>
        </pc:sldMkLst>
        <pc:spChg chg="mod">
          <ac:chgData name="Lucila Márquez" userId="c48035b4-3576-4113-9cd1-80bfaa6104e5" providerId="ADAL" clId="{2206E7C3-4B48-45C5-B61D-D0D85A97A140}" dt="2024-04-08T23:07:04.410" v="14" actId="255"/>
          <ac:spMkLst>
            <pc:docMk/>
            <pc:sldMk cId="3999833204" sldId="475"/>
            <ac:spMk id="5" creationId="{70629DC2-DC85-4129-A099-E1EC05803980}"/>
          </ac:spMkLst>
        </pc:spChg>
        <pc:spChg chg="mod">
          <ac:chgData name="Lucila Márquez" userId="c48035b4-3576-4113-9cd1-80bfaa6104e5" providerId="ADAL" clId="{2206E7C3-4B48-45C5-B61D-D0D85A97A140}" dt="2024-04-08T23:06:23.156" v="12" actId="255"/>
          <ac:spMkLst>
            <pc:docMk/>
            <pc:sldMk cId="3999833204" sldId="475"/>
            <ac:spMk id="6" creationId="{04AAF1BF-EEE9-4743-82DF-2174F20F991D}"/>
          </ac:spMkLst>
        </pc:spChg>
      </pc:sldChg>
      <pc:sldChg chg="add del">
        <pc:chgData name="Lucila Márquez" userId="c48035b4-3576-4113-9cd1-80bfaa6104e5" providerId="ADAL" clId="{2206E7C3-4B48-45C5-B61D-D0D85A97A140}" dt="2024-04-08T23:14:55.863" v="34"/>
        <pc:sldMkLst>
          <pc:docMk/>
          <pc:sldMk cId="809010766" sldId="2336"/>
        </pc:sldMkLst>
      </pc:sldChg>
      <pc:sldChg chg="add del ord">
        <pc:chgData name="Lucila Márquez" userId="c48035b4-3576-4113-9cd1-80bfaa6104e5" providerId="ADAL" clId="{2206E7C3-4B48-45C5-B61D-D0D85A97A140}" dt="2024-04-08T23:15:49.202" v="39"/>
        <pc:sldMkLst>
          <pc:docMk/>
          <pc:sldMk cId="2358871271" sldId="2336"/>
        </pc:sldMkLst>
      </pc:sldChg>
      <pc:sldChg chg="modSp mod">
        <pc:chgData name="Lucila Márquez" userId="c48035b4-3576-4113-9cd1-80bfaa6104e5" providerId="ADAL" clId="{2206E7C3-4B48-45C5-B61D-D0D85A97A140}" dt="2024-04-08T23:40:17.556" v="384" actId="20577"/>
        <pc:sldMkLst>
          <pc:docMk/>
          <pc:sldMk cId="2837094925" sldId="2337"/>
        </pc:sldMkLst>
        <pc:spChg chg="mod">
          <ac:chgData name="Lucila Márquez" userId="c48035b4-3576-4113-9cd1-80bfaa6104e5" providerId="ADAL" clId="{2206E7C3-4B48-45C5-B61D-D0D85A97A140}" dt="2024-04-08T23:40:17.556" v="384" actId="20577"/>
          <ac:spMkLst>
            <pc:docMk/>
            <pc:sldMk cId="2837094925" sldId="2337"/>
            <ac:spMk id="3" creationId="{CAE04D56-3F6F-C847-0E7C-C359CC878345}"/>
          </ac:spMkLst>
        </pc:spChg>
      </pc:sldChg>
      <pc:sldChg chg="delSp modSp mod">
        <pc:chgData name="Lucila Márquez" userId="c48035b4-3576-4113-9cd1-80bfaa6104e5" providerId="ADAL" clId="{2206E7C3-4B48-45C5-B61D-D0D85A97A140}" dt="2024-04-09T00:01:01.175" v="509" actId="1076"/>
        <pc:sldMkLst>
          <pc:docMk/>
          <pc:sldMk cId="1454106884" sldId="2338"/>
        </pc:sldMkLst>
        <pc:spChg chg="del mod">
          <ac:chgData name="Lucila Márquez" userId="c48035b4-3576-4113-9cd1-80bfaa6104e5" providerId="ADAL" clId="{2206E7C3-4B48-45C5-B61D-D0D85A97A140}" dt="2024-04-08T23:40:34.995" v="386" actId="478"/>
          <ac:spMkLst>
            <pc:docMk/>
            <pc:sldMk cId="1454106884" sldId="2338"/>
            <ac:spMk id="2" creationId="{5D6DE4CE-622C-7CC4-EDDF-DE1CFA4B6034}"/>
          </ac:spMkLst>
        </pc:spChg>
        <pc:spChg chg="mod">
          <ac:chgData name="Lucila Márquez" userId="c48035b4-3576-4113-9cd1-80bfaa6104e5" providerId="ADAL" clId="{2206E7C3-4B48-45C5-B61D-D0D85A97A140}" dt="2024-04-08T23:41:39.148" v="399" actId="27636"/>
          <ac:spMkLst>
            <pc:docMk/>
            <pc:sldMk cId="1454106884" sldId="2338"/>
            <ac:spMk id="3" creationId="{F75FCB39-7B4A-21DA-10BC-EA673BE960D1}"/>
          </ac:spMkLst>
        </pc:spChg>
        <pc:spChg chg="mod">
          <ac:chgData name="Lucila Márquez" userId="c48035b4-3576-4113-9cd1-80bfaa6104e5" providerId="ADAL" clId="{2206E7C3-4B48-45C5-B61D-D0D85A97A140}" dt="2024-04-09T00:00:48.447" v="507" actId="1076"/>
          <ac:spMkLst>
            <pc:docMk/>
            <pc:sldMk cId="1454106884" sldId="2338"/>
            <ac:spMk id="4" creationId="{ED1E1C8E-E5D5-01B5-2161-C297566EEE69}"/>
          </ac:spMkLst>
        </pc:spChg>
        <pc:spChg chg="mod">
          <ac:chgData name="Lucila Márquez" userId="c48035b4-3576-4113-9cd1-80bfaa6104e5" providerId="ADAL" clId="{2206E7C3-4B48-45C5-B61D-D0D85A97A140}" dt="2024-04-09T00:00:53.164" v="508" actId="1076"/>
          <ac:spMkLst>
            <pc:docMk/>
            <pc:sldMk cId="1454106884" sldId="2338"/>
            <ac:spMk id="5" creationId="{8704435E-8B04-AC4B-617E-4104257335EA}"/>
          </ac:spMkLst>
        </pc:spChg>
        <pc:spChg chg="mod">
          <ac:chgData name="Lucila Márquez" userId="c48035b4-3576-4113-9cd1-80bfaa6104e5" providerId="ADAL" clId="{2206E7C3-4B48-45C5-B61D-D0D85A97A140}" dt="2024-04-09T00:01:01.175" v="509" actId="1076"/>
          <ac:spMkLst>
            <pc:docMk/>
            <pc:sldMk cId="1454106884" sldId="2338"/>
            <ac:spMk id="6" creationId="{A7B277A0-CE5B-B97B-E0B6-5FA54AC4074B}"/>
          </ac:spMkLst>
        </pc:spChg>
        <pc:spChg chg="mod">
          <ac:chgData name="Lucila Márquez" userId="c48035b4-3576-4113-9cd1-80bfaa6104e5" providerId="ADAL" clId="{2206E7C3-4B48-45C5-B61D-D0D85A97A140}" dt="2024-04-09T00:01:01.175" v="509" actId="1076"/>
          <ac:spMkLst>
            <pc:docMk/>
            <pc:sldMk cId="1454106884" sldId="2338"/>
            <ac:spMk id="7" creationId="{B855C54B-0D61-79C0-B6FA-D25A3A27FAD1}"/>
          </ac:spMkLst>
        </pc:spChg>
      </pc:sldChg>
      <pc:sldChg chg="ord">
        <pc:chgData name="Lucila Márquez" userId="c48035b4-3576-4113-9cd1-80bfaa6104e5" providerId="ADAL" clId="{2206E7C3-4B48-45C5-B61D-D0D85A97A140}" dt="2024-04-08T23:57:39.530" v="443"/>
        <pc:sldMkLst>
          <pc:docMk/>
          <pc:sldMk cId="1091115576" sldId="2362"/>
        </pc:sldMkLst>
      </pc:sldChg>
      <pc:sldChg chg="del">
        <pc:chgData name="Lucila Márquez" userId="c48035b4-3576-4113-9cd1-80bfaa6104e5" providerId="ADAL" clId="{2206E7C3-4B48-45C5-B61D-D0D85A97A140}" dt="2024-04-08T23:05:37.754" v="11" actId="2696"/>
        <pc:sldMkLst>
          <pc:docMk/>
          <pc:sldMk cId="426287050" sldId="2382"/>
        </pc:sldMkLst>
      </pc:sldChg>
      <pc:sldChg chg="modSp mod">
        <pc:chgData name="Lucila Márquez" userId="c48035b4-3576-4113-9cd1-80bfaa6104e5" providerId="ADAL" clId="{2206E7C3-4B48-45C5-B61D-D0D85A97A140}" dt="2024-04-08T23:42:09.287" v="403" actId="14100"/>
        <pc:sldMkLst>
          <pc:docMk/>
          <pc:sldMk cId="100855324" sldId="2390"/>
        </pc:sldMkLst>
        <pc:spChg chg="mod">
          <ac:chgData name="Lucila Márquez" userId="c48035b4-3576-4113-9cd1-80bfaa6104e5" providerId="ADAL" clId="{2206E7C3-4B48-45C5-B61D-D0D85A97A140}" dt="2024-04-08T23:42:06.238" v="402" actId="1076"/>
          <ac:spMkLst>
            <pc:docMk/>
            <pc:sldMk cId="100855324" sldId="2390"/>
            <ac:spMk id="11" creationId="{96A7592D-E0AB-4988-9585-E02C5DFAE9E0}"/>
          </ac:spMkLst>
        </pc:spChg>
        <pc:picChg chg="mod">
          <ac:chgData name="Lucila Márquez" userId="c48035b4-3576-4113-9cd1-80bfaa6104e5" providerId="ADAL" clId="{2206E7C3-4B48-45C5-B61D-D0D85A97A140}" dt="2024-04-08T23:42:09.287" v="403" actId="14100"/>
          <ac:picMkLst>
            <pc:docMk/>
            <pc:sldMk cId="100855324" sldId="2390"/>
            <ac:picMk id="10" creationId="{617CBC61-A185-4D2A-AAA6-CF9F3BA4D2D6}"/>
          </ac:picMkLst>
        </pc:picChg>
      </pc:sldChg>
      <pc:sldChg chg="modSp mod modAnim">
        <pc:chgData name="Lucila Márquez" userId="c48035b4-3576-4113-9cd1-80bfaa6104e5" providerId="ADAL" clId="{2206E7C3-4B48-45C5-B61D-D0D85A97A140}" dt="2024-04-08T23:18:11.181" v="60"/>
        <pc:sldMkLst>
          <pc:docMk/>
          <pc:sldMk cId="553352102" sldId="2391"/>
        </pc:sldMkLst>
        <pc:spChg chg="mod">
          <ac:chgData name="Lucila Márquez" userId="c48035b4-3576-4113-9cd1-80bfaa6104e5" providerId="ADAL" clId="{2206E7C3-4B48-45C5-B61D-D0D85A97A140}" dt="2024-04-08T23:17:20.984" v="55" actId="20577"/>
          <ac:spMkLst>
            <pc:docMk/>
            <pc:sldMk cId="553352102" sldId="2391"/>
            <ac:spMk id="7" creationId="{C8D3FBB3-2870-4417-B64E-F4AA2336F09A}"/>
          </ac:spMkLst>
        </pc:spChg>
      </pc:sldChg>
      <pc:sldChg chg="addSp delSp modSp mod ord">
        <pc:chgData name="Lucila Márquez" userId="c48035b4-3576-4113-9cd1-80bfaa6104e5" providerId="ADAL" clId="{2206E7C3-4B48-45C5-B61D-D0D85A97A140}" dt="2024-04-08T23:37:40.970" v="328" actId="14100"/>
        <pc:sldMkLst>
          <pc:docMk/>
          <pc:sldMk cId="2801208517" sldId="2147473963"/>
        </pc:sldMkLst>
        <pc:spChg chg="mod">
          <ac:chgData name="Lucila Márquez" userId="c48035b4-3576-4113-9cd1-80bfaa6104e5" providerId="ADAL" clId="{2206E7C3-4B48-45C5-B61D-D0D85A97A140}" dt="2024-04-08T23:28:07.717" v="164" actId="1035"/>
          <ac:spMkLst>
            <pc:docMk/>
            <pc:sldMk cId="2801208517" sldId="2147473963"/>
            <ac:spMk id="4" creationId="{EB473CC3-D584-17BA-E420-3E3388AFA5EF}"/>
          </ac:spMkLst>
        </pc:spChg>
        <pc:spChg chg="add del mod">
          <ac:chgData name="Lucila Márquez" userId="c48035b4-3576-4113-9cd1-80bfaa6104e5" providerId="ADAL" clId="{2206E7C3-4B48-45C5-B61D-D0D85A97A140}" dt="2024-04-08T23:34:32.794" v="264" actId="478"/>
          <ac:spMkLst>
            <pc:docMk/>
            <pc:sldMk cId="2801208517" sldId="2147473963"/>
            <ac:spMk id="5" creationId="{FA8FD1F7-FEC1-865C-EE6B-4F672927E9EB}"/>
          </ac:spMkLst>
        </pc:spChg>
        <pc:spChg chg="del mod">
          <ac:chgData name="Lucila Márquez" userId="c48035b4-3576-4113-9cd1-80bfaa6104e5" providerId="ADAL" clId="{2206E7C3-4B48-45C5-B61D-D0D85A97A140}" dt="2024-04-08T23:32:45.419" v="234" actId="478"/>
          <ac:spMkLst>
            <pc:docMk/>
            <pc:sldMk cId="2801208517" sldId="2147473963"/>
            <ac:spMk id="9" creationId="{261A2D58-8F12-6A37-59B5-40AC7F42A845}"/>
          </ac:spMkLst>
        </pc:spChg>
        <pc:spChg chg="add mod">
          <ac:chgData name="Lucila Márquez" userId="c48035b4-3576-4113-9cd1-80bfaa6104e5" providerId="ADAL" clId="{2206E7C3-4B48-45C5-B61D-D0D85A97A140}" dt="2024-04-08T23:35:27.975" v="268" actId="1076"/>
          <ac:spMkLst>
            <pc:docMk/>
            <pc:sldMk cId="2801208517" sldId="2147473963"/>
            <ac:spMk id="10" creationId="{4B39DFEF-1D55-4870-D6E2-1BAAD4CB34AB}"/>
          </ac:spMkLst>
        </pc:spChg>
        <pc:spChg chg="add mod">
          <ac:chgData name="Lucila Márquez" userId="c48035b4-3576-4113-9cd1-80bfaa6104e5" providerId="ADAL" clId="{2206E7C3-4B48-45C5-B61D-D0D85A97A140}" dt="2024-04-08T23:34:25.845" v="263" actId="20577"/>
          <ac:spMkLst>
            <pc:docMk/>
            <pc:sldMk cId="2801208517" sldId="2147473963"/>
            <ac:spMk id="13" creationId="{541FF99B-EA67-A7CF-EE68-359E8BF6856C}"/>
          </ac:spMkLst>
        </pc:spChg>
        <pc:spChg chg="add del mod">
          <ac:chgData name="Lucila Márquez" userId="c48035b4-3576-4113-9cd1-80bfaa6104e5" providerId="ADAL" clId="{2206E7C3-4B48-45C5-B61D-D0D85A97A140}" dt="2024-04-08T23:32:47.585" v="235" actId="478"/>
          <ac:spMkLst>
            <pc:docMk/>
            <pc:sldMk cId="2801208517" sldId="2147473963"/>
            <ac:spMk id="16" creationId="{4B4BFF48-2096-1034-7A2B-798097E43F83}"/>
          </ac:spMkLst>
        </pc:spChg>
        <pc:spChg chg="add mod">
          <ac:chgData name="Lucila Márquez" userId="c48035b4-3576-4113-9cd1-80bfaa6104e5" providerId="ADAL" clId="{2206E7C3-4B48-45C5-B61D-D0D85A97A140}" dt="2024-04-08T23:36:03.079" v="281" actId="1036"/>
          <ac:spMkLst>
            <pc:docMk/>
            <pc:sldMk cId="2801208517" sldId="2147473963"/>
            <ac:spMk id="18" creationId="{F4A3918D-A955-BF91-2935-769334A916E3}"/>
          </ac:spMkLst>
        </pc:spChg>
        <pc:picChg chg="del mod">
          <ac:chgData name="Lucila Márquez" userId="c48035b4-3576-4113-9cd1-80bfaa6104e5" providerId="ADAL" clId="{2206E7C3-4B48-45C5-B61D-D0D85A97A140}" dt="2024-04-08T23:31:48.638" v="229" actId="478"/>
          <ac:picMkLst>
            <pc:docMk/>
            <pc:sldMk cId="2801208517" sldId="2147473963"/>
            <ac:picMk id="3" creationId="{5024E25A-3904-3EF7-2670-B9969B454317}"/>
          </ac:picMkLst>
        </pc:picChg>
        <pc:picChg chg="mod">
          <ac:chgData name="Lucila Márquez" userId="c48035b4-3576-4113-9cd1-80bfaa6104e5" providerId="ADAL" clId="{2206E7C3-4B48-45C5-B61D-D0D85A97A140}" dt="2024-04-08T23:37:40.970" v="328" actId="14100"/>
          <ac:picMkLst>
            <pc:docMk/>
            <pc:sldMk cId="2801208517" sldId="2147473963"/>
            <ac:picMk id="14" creationId="{044E31FD-5EA8-7569-372E-1E8727481411}"/>
          </ac:picMkLst>
        </pc:picChg>
      </pc:sldChg>
      <pc:sldChg chg="addSp modSp mod ord modAnim">
        <pc:chgData name="Lucila Márquez" userId="c48035b4-3576-4113-9cd1-80bfaa6104e5" providerId="ADAL" clId="{2206E7C3-4B48-45C5-B61D-D0D85A97A140}" dt="2024-04-08T23:57:29.627" v="441" actId="20577"/>
        <pc:sldMkLst>
          <pc:docMk/>
          <pc:sldMk cId="769700123" sldId="2147473964"/>
        </pc:sldMkLst>
        <pc:spChg chg="add mod">
          <ac:chgData name="Lucila Márquez" userId="c48035b4-3576-4113-9cd1-80bfaa6104e5" providerId="ADAL" clId="{2206E7C3-4B48-45C5-B61D-D0D85A97A140}" dt="2024-04-08T23:57:29.627" v="441" actId="20577"/>
          <ac:spMkLst>
            <pc:docMk/>
            <pc:sldMk cId="769700123" sldId="2147473964"/>
            <ac:spMk id="2" creationId="{A640D072-DEF3-4F08-3EDB-5643A1FCF805}"/>
          </ac:spMkLst>
        </pc:spChg>
        <pc:spChg chg="mod">
          <ac:chgData name="Lucila Márquez" userId="c48035b4-3576-4113-9cd1-80bfaa6104e5" providerId="ADAL" clId="{2206E7C3-4B48-45C5-B61D-D0D85A97A140}" dt="2024-04-08T23:37:20.346" v="326" actId="1076"/>
          <ac:spMkLst>
            <pc:docMk/>
            <pc:sldMk cId="769700123" sldId="2147473964"/>
            <ac:spMk id="14" creationId="{8CD374DB-FA0C-44BB-8143-88B5C69A44AC}"/>
          </ac:spMkLst>
        </pc:spChg>
        <pc:spChg chg="mod">
          <ac:chgData name="Lucila Márquez" userId="c48035b4-3576-4113-9cd1-80bfaa6104e5" providerId="ADAL" clId="{2206E7C3-4B48-45C5-B61D-D0D85A97A140}" dt="2024-04-08T23:38:41.221" v="334" actId="255"/>
          <ac:spMkLst>
            <pc:docMk/>
            <pc:sldMk cId="769700123" sldId="2147473964"/>
            <ac:spMk id="15" creationId="{BBFE497D-439B-4731-A71F-C1312DAA0B5D}"/>
          </ac:spMkLst>
        </pc:spChg>
        <pc:picChg chg="mod">
          <ac:chgData name="Lucila Márquez" userId="c48035b4-3576-4113-9cd1-80bfaa6104e5" providerId="ADAL" clId="{2206E7C3-4B48-45C5-B61D-D0D85A97A140}" dt="2024-04-08T23:18:45.060" v="64" actId="1076"/>
          <ac:picMkLst>
            <pc:docMk/>
            <pc:sldMk cId="769700123" sldId="2147473964"/>
            <ac:picMk id="13" creationId="{DBD7CEA0-99E4-4ABC-8B00-B71CB0F0B1E3}"/>
          </ac:picMkLst>
        </pc:picChg>
      </pc:sldChg>
      <pc:sldChg chg="modSp add del mod">
        <pc:chgData name="Lucila Márquez" userId="c48035b4-3576-4113-9cd1-80bfaa6104e5" providerId="ADAL" clId="{2206E7C3-4B48-45C5-B61D-D0D85A97A140}" dt="2024-04-08T23:14:55.863" v="34"/>
        <pc:sldMkLst>
          <pc:docMk/>
          <pc:sldMk cId="908031575" sldId="2147473965"/>
        </pc:sldMkLst>
        <pc:spChg chg="mod">
          <ac:chgData name="Lucila Márquez" userId="c48035b4-3576-4113-9cd1-80bfaa6104e5" providerId="ADAL" clId="{2206E7C3-4B48-45C5-B61D-D0D85A97A140}" dt="2024-04-08T23:14:52.937" v="33" actId="207"/>
          <ac:spMkLst>
            <pc:docMk/>
            <pc:sldMk cId="908031575" sldId="2147473965"/>
            <ac:spMk id="2" creationId="{7065E53E-8EE9-9A41-201E-60C5B6F68C1B}"/>
          </ac:spMkLst>
        </pc:spChg>
      </pc:sldChg>
      <pc:sldChg chg="add del ord">
        <pc:chgData name="Lucila Márquez" userId="c48035b4-3576-4113-9cd1-80bfaa6104e5" providerId="ADAL" clId="{2206E7C3-4B48-45C5-B61D-D0D85A97A140}" dt="2024-04-08T23:15:24.123" v="37"/>
        <pc:sldMkLst>
          <pc:docMk/>
          <pc:sldMk cId="2588344220" sldId="2147473965"/>
        </pc:sldMkLst>
      </pc:sldChg>
      <pc:sldChg chg="modSp mod ord">
        <pc:chgData name="Lucila Márquez" userId="c48035b4-3576-4113-9cd1-80bfaa6104e5" providerId="ADAL" clId="{2206E7C3-4B48-45C5-B61D-D0D85A97A140}" dt="2024-04-08T23:48:42.726" v="422" actId="20577"/>
        <pc:sldMkLst>
          <pc:docMk/>
          <pc:sldMk cId="724048304" sldId="2147473966"/>
        </pc:sldMkLst>
        <pc:spChg chg="mod">
          <ac:chgData name="Lucila Márquez" userId="c48035b4-3576-4113-9cd1-80bfaa6104e5" providerId="ADAL" clId="{2206E7C3-4B48-45C5-B61D-D0D85A97A140}" dt="2024-04-08T23:48:42.726" v="422" actId="20577"/>
          <ac:spMkLst>
            <pc:docMk/>
            <pc:sldMk cId="724048304" sldId="2147473966"/>
            <ac:spMk id="2" creationId="{41C6B2EE-11FF-6D63-EA8F-266F55568657}"/>
          </ac:spMkLst>
        </pc:spChg>
      </pc:sldChg>
      <pc:sldChg chg="add del ord">
        <pc:chgData name="Lucila Márquez" userId="c48035b4-3576-4113-9cd1-80bfaa6104e5" providerId="ADAL" clId="{2206E7C3-4B48-45C5-B61D-D0D85A97A140}" dt="2024-04-08T23:16:35.600" v="49"/>
        <pc:sldMkLst>
          <pc:docMk/>
          <pc:sldMk cId="2103091189" sldId="2147473967"/>
        </pc:sldMkLst>
      </pc:sldChg>
      <pc:sldChg chg="add del">
        <pc:chgData name="Lucila Márquez" userId="c48035b4-3576-4113-9cd1-80bfaa6104e5" providerId="ADAL" clId="{2206E7C3-4B48-45C5-B61D-D0D85A97A140}" dt="2024-04-08T23:14:55.863" v="34"/>
        <pc:sldMkLst>
          <pc:docMk/>
          <pc:sldMk cId="2228456485" sldId="2147473967"/>
        </pc:sldMkLst>
      </pc:sldChg>
      <pc:sldChg chg="add del">
        <pc:chgData name="Lucila Márquez" userId="c48035b4-3576-4113-9cd1-80bfaa6104e5" providerId="ADAL" clId="{2206E7C3-4B48-45C5-B61D-D0D85A97A140}" dt="2024-04-08T23:14:55.863" v="34"/>
        <pc:sldMkLst>
          <pc:docMk/>
          <pc:sldMk cId="974111392" sldId="2147473970"/>
        </pc:sldMkLst>
      </pc:sldChg>
      <pc:sldChg chg="add del ord">
        <pc:chgData name="Lucila Márquez" userId="c48035b4-3576-4113-9cd1-80bfaa6104e5" providerId="ADAL" clId="{2206E7C3-4B48-45C5-B61D-D0D85A97A140}" dt="2024-04-08T23:16:22.055" v="45"/>
        <pc:sldMkLst>
          <pc:docMk/>
          <pc:sldMk cId="1071276555" sldId="2147473970"/>
        </pc:sldMkLst>
      </pc:sldChg>
      <pc:sldChg chg="addSp delSp modSp mod ord modClrScheme chgLayout">
        <pc:chgData name="Lucila Márquez" userId="c48035b4-3576-4113-9cd1-80bfaa6104e5" providerId="ADAL" clId="{2206E7C3-4B48-45C5-B61D-D0D85A97A140}" dt="2024-04-08T23:44:20.205" v="409" actId="113"/>
        <pc:sldMkLst>
          <pc:docMk/>
          <pc:sldMk cId="1086519074" sldId="2147473972"/>
        </pc:sldMkLst>
        <pc:spChg chg="mod ord">
          <ac:chgData name="Lucila Márquez" userId="c48035b4-3576-4113-9cd1-80bfaa6104e5" providerId="ADAL" clId="{2206E7C3-4B48-45C5-B61D-D0D85A97A140}" dt="2024-04-08T23:10:11.909" v="22" actId="2711"/>
          <ac:spMkLst>
            <pc:docMk/>
            <pc:sldMk cId="1086519074" sldId="2147473972"/>
            <ac:spMk id="2" creationId="{A1F351BA-3C4F-DB06-B7F5-85A40E15642D}"/>
          </ac:spMkLst>
        </pc:spChg>
        <pc:spChg chg="add del mod ord">
          <ac:chgData name="Lucila Márquez" userId="c48035b4-3576-4113-9cd1-80bfaa6104e5" providerId="ADAL" clId="{2206E7C3-4B48-45C5-B61D-D0D85A97A140}" dt="2024-04-08T23:09:28.204" v="19" actId="700"/>
          <ac:spMkLst>
            <pc:docMk/>
            <pc:sldMk cId="1086519074" sldId="2147473972"/>
            <ac:spMk id="3" creationId="{C9B85E91-A6AF-1C8E-DC2C-A12857A7F85C}"/>
          </ac:spMkLst>
        </pc:spChg>
        <pc:spChg chg="mod ord">
          <ac:chgData name="Lucila Márquez" userId="c48035b4-3576-4113-9cd1-80bfaa6104e5" providerId="ADAL" clId="{2206E7C3-4B48-45C5-B61D-D0D85A97A140}" dt="2024-04-08T23:44:20.205" v="409" actId="113"/>
          <ac:spMkLst>
            <pc:docMk/>
            <pc:sldMk cId="1086519074" sldId="2147473972"/>
            <ac:spMk id="4" creationId="{4E48235A-611C-C16E-BC52-DB7067E3B574}"/>
          </ac:spMkLst>
        </pc:spChg>
        <pc:spChg chg="del">
          <ac:chgData name="Lucila Márquez" userId="c48035b4-3576-4113-9cd1-80bfaa6104e5" providerId="ADAL" clId="{2206E7C3-4B48-45C5-B61D-D0D85A97A140}" dt="2024-04-08T23:09:33.168" v="20" actId="478"/>
          <ac:spMkLst>
            <pc:docMk/>
            <pc:sldMk cId="1086519074" sldId="2147473972"/>
            <ac:spMk id="5" creationId="{75BA3D3E-9292-9651-6FC5-6B923234CE91}"/>
          </ac:spMkLst>
        </pc:spChg>
      </pc:sldChg>
      <pc:sldChg chg="add del">
        <pc:chgData name="Lucila Márquez" userId="c48035b4-3576-4113-9cd1-80bfaa6104e5" providerId="ADAL" clId="{2206E7C3-4B48-45C5-B61D-D0D85A97A140}" dt="2024-04-08T23:14:55.863" v="34"/>
        <pc:sldMkLst>
          <pc:docMk/>
          <pc:sldMk cId="407718714" sldId="2147473974"/>
        </pc:sldMkLst>
      </pc:sldChg>
      <pc:sldChg chg="add del ord">
        <pc:chgData name="Lucila Márquez" userId="c48035b4-3576-4113-9cd1-80bfaa6104e5" providerId="ADAL" clId="{2206E7C3-4B48-45C5-B61D-D0D85A97A140}" dt="2024-04-08T23:16:07.760" v="41"/>
        <pc:sldMkLst>
          <pc:docMk/>
          <pc:sldMk cId="1772925457" sldId="2147473974"/>
        </pc:sldMkLst>
      </pc:sldChg>
      <pc:sldChg chg="add del">
        <pc:chgData name="Lucila Márquez" userId="c48035b4-3576-4113-9cd1-80bfaa6104e5" providerId="ADAL" clId="{2206E7C3-4B48-45C5-B61D-D0D85A97A140}" dt="2024-04-08T23:14:55.863" v="34"/>
        <pc:sldMkLst>
          <pc:docMk/>
          <pc:sldMk cId="598573331" sldId="2147473977"/>
        </pc:sldMkLst>
      </pc:sldChg>
      <pc:sldChg chg="add del ord">
        <pc:chgData name="Lucila Márquez" userId="c48035b4-3576-4113-9cd1-80bfaa6104e5" providerId="ADAL" clId="{2206E7C3-4B48-45C5-B61D-D0D85A97A140}" dt="2024-04-08T23:16:26.314" v="47"/>
        <pc:sldMkLst>
          <pc:docMk/>
          <pc:sldMk cId="2173657312" sldId="2147473977"/>
        </pc:sldMkLst>
      </pc:sldChg>
      <pc:sldChg chg="add del ord">
        <pc:chgData name="Lucila Márquez" userId="c48035b4-3576-4113-9cd1-80bfaa6104e5" providerId="ADAL" clId="{2206E7C3-4B48-45C5-B61D-D0D85A97A140}" dt="2024-04-08T23:16:15.175" v="43"/>
        <pc:sldMkLst>
          <pc:docMk/>
          <pc:sldMk cId="2929564953" sldId="2147473978"/>
        </pc:sldMkLst>
      </pc:sldChg>
      <pc:sldChg chg="add del">
        <pc:chgData name="Lucila Márquez" userId="c48035b4-3576-4113-9cd1-80bfaa6104e5" providerId="ADAL" clId="{2206E7C3-4B48-45C5-B61D-D0D85A97A140}" dt="2024-04-08T23:14:55.863" v="34"/>
        <pc:sldMkLst>
          <pc:docMk/>
          <pc:sldMk cId="2938842221" sldId="2147473978"/>
        </pc:sldMkLst>
      </pc:sldChg>
      <pc:sldChg chg="add del">
        <pc:chgData name="Lucila Márquez" userId="c48035b4-3576-4113-9cd1-80bfaa6104e5" providerId="ADAL" clId="{2206E7C3-4B48-45C5-B61D-D0D85A97A140}" dt="2024-04-08T23:14:55.863" v="34"/>
        <pc:sldMkLst>
          <pc:docMk/>
          <pc:sldMk cId="897659104" sldId="2147473979"/>
        </pc:sldMkLst>
      </pc:sldChg>
      <pc:sldChg chg="addSp delSp modSp new add del mod ord">
        <pc:chgData name="Lucila Márquez" userId="c48035b4-3576-4113-9cd1-80bfaa6104e5" providerId="ADAL" clId="{2206E7C3-4B48-45C5-B61D-D0D85A97A140}" dt="2024-04-08T23:26:10.177" v="145" actId="14100"/>
        <pc:sldMkLst>
          <pc:docMk/>
          <pc:sldMk cId="2521428853" sldId="2147473979"/>
        </pc:sldMkLst>
        <pc:spChg chg="del">
          <ac:chgData name="Lucila Márquez" userId="c48035b4-3576-4113-9cd1-80bfaa6104e5" providerId="ADAL" clId="{2206E7C3-4B48-45C5-B61D-D0D85A97A140}" dt="2024-04-08T23:03:14.965" v="3"/>
          <ac:spMkLst>
            <pc:docMk/>
            <pc:sldMk cId="2521428853" sldId="2147473979"/>
            <ac:spMk id="2" creationId="{D6C7B57C-4692-27E0-457A-7C201756EB2D}"/>
          </ac:spMkLst>
        </pc:spChg>
        <pc:spChg chg="del">
          <ac:chgData name="Lucila Márquez" userId="c48035b4-3576-4113-9cd1-80bfaa6104e5" providerId="ADAL" clId="{2206E7C3-4B48-45C5-B61D-D0D85A97A140}" dt="2024-04-08T23:21:11.135" v="108" actId="478"/>
          <ac:spMkLst>
            <pc:docMk/>
            <pc:sldMk cId="2521428853" sldId="2147473979"/>
            <ac:spMk id="4" creationId="{B5224E15-58A0-F46B-A707-028853E39CCA}"/>
          </ac:spMkLst>
        </pc:spChg>
        <pc:spChg chg="add del mod">
          <ac:chgData name="Lucila Márquez" userId="c48035b4-3576-4113-9cd1-80bfaa6104e5" providerId="ADAL" clId="{2206E7C3-4B48-45C5-B61D-D0D85A97A140}" dt="2024-04-08T23:16:46.900" v="52" actId="478"/>
          <ac:spMkLst>
            <pc:docMk/>
            <pc:sldMk cId="2521428853" sldId="2147473979"/>
            <ac:spMk id="10" creationId="{183E1DF6-0B46-59A8-E9F0-EDD87C517D40}"/>
          </ac:spMkLst>
        </pc:spChg>
        <pc:spChg chg="add mod">
          <ac:chgData name="Lucila Márquez" userId="c48035b4-3576-4113-9cd1-80bfaa6104e5" providerId="ADAL" clId="{2206E7C3-4B48-45C5-B61D-D0D85A97A140}" dt="2024-04-08T23:26:10.177" v="145" actId="14100"/>
          <ac:spMkLst>
            <pc:docMk/>
            <pc:sldMk cId="2521428853" sldId="2147473979"/>
            <ac:spMk id="18" creationId="{5548F7FE-305A-6751-6900-4AA6B954735D}"/>
          </ac:spMkLst>
        </pc:spChg>
        <pc:spChg chg="add mod">
          <ac:chgData name="Lucila Márquez" userId="c48035b4-3576-4113-9cd1-80bfaa6104e5" providerId="ADAL" clId="{2206E7C3-4B48-45C5-B61D-D0D85A97A140}" dt="2024-04-08T23:24:53.935" v="140" actId="1076"/>
          <ac:spMkLst>
            <pc:docMk/>
            <pc:sldMk cId="2521428853" sldId="2147473979"/>
            <ac:spMk id="20" creationId="{612BB626-2B46-3311-93D2-EAD73C73B8EB}"/>
          </ac:spMkLst>
        </pc:spChg>
        <pc:spChg chg="add mod">
          <ac:chgData name="Lucila Márquez" userId="c48035b4-3576-4113-9cd1-80bfaa6104e5" providerId="ADAL" clId="{2206E7C3-4B48-45C5-B61D-D0D85A97A140}" dt="2024-04-08T23:26:02.369" v="143" actId="1076"/>
          <ac:spMkLst>
            <pc:docMk/>
            <pc:sldMk cId="2521428853" sldId="2147473979"/>
            <ac:spMk id="22" creationId="{A4CE6985-82B7-53E1-EB3B-04409A4C0FBC}"/>
          </ac:spMkLst>
        </pc:spChg>
        <pc:picChg chg="add mod">
          <ac:chgData name="Lucila Márquez" userId="c48035b4-3576-4113-9cd1-80bfaa6104e5" providerId="ADAL" clId="{2206E7C3-4B48-45C5-B61D-D0D85A97A140}" dt="2024-04-08T23:23:48.091" v="134" actId="1076"/>
          <ac:picMkLst>
            <pc:docMk/>
            <pc:sldMk cId="2521428853" sldId="2147473979"/>
            <ac:picMk id="5" creationId="{A3C2A8AD-EED9-5CF6-1F64-86BA2B2DD30B}"/>
          </ac:picMkLst>
        </pc:picChg>
        <pc:picChg chg="add mod">
          <ac:chgData name="Lucila Márquez" userId="c48035b4-3576-4113-9cd1-80bfaa6104e5" providerId="ADAL" clId="{2206E7C3-4B48-45C5-B61D-D0D85A97A140}" dt="2024-04-08T23:23:51.196" v="135" actId="1076"/>
          <ac:picMkLst>
            <pc:docMk/>
            <pc:sldMk cId="2521428853" sldId="2147473979"/>
            <ac:picMk id="6" creationId="{FCCACF8D-9DFB-F1A4-D2E9-92E761E4DC68}"/>
          </ac:picMkLst>
        </pc:picChg>
        <pc:picChg chg="add mod">
          <ac:chgData name="Lucila Márquez" userId="c48035b4-3576-4113-9cd1-80bfaa6104e5" providerId="ADAL" clId="{2206E7C3-4B48-45C5-B61D-D0D85A97A140}" dt="2024-04-08T23:23:54.706" v="136" actId="1076"/>
          <ac:picMkLst>
            <pc:docMk/>
            <pc:sldMk cId="2521428853" sldId="2147473979"/>
            <ac:picMk id="7" creationId="{B0D4E32C-E5F5-C1BF-43C8-D5CC96744465}"/>
          </ac:picMkLst>
        </pc:picChg>
        <pc:picChg chg="add del mod">
          <ac:chgData name="Lucila Márquez" userId="c48035b4-3576-4113-9cd1-80bfaa6104e5" providerId="ADAL" clId="{2206E7C3-4B48-45C5-B61D-D0D85A97A140}" dt="2024-04-08T23:04:54.893" v="6" actId="478"/>
          <ac:picMkLst>
            <pc:docMk/>
            <pc:sldMk cId="2521428853" sldId="2147473979"/>
            <ac:picMk id="8" creationId="{A6E3290E-74FD-F504-1008-373079FCCCDA}"/>
          </ac:picMkLst>
        </pc:picChg>
        <pc:picChg chg="add del mod">
          <ac:chgData name="Lucila Márquez" userId="c48035b4-3576-4113-9cd1-80bfaa6104e5" providerId="ADAL" clId="{2206E7C3-4B48-45C5-B61D-D0D85A97A140}" dt="2024-04-08T23:20:24.338" v="68" actId="478"/>
          <ac:picMkLst>
            <pc:docMk/>
            <pc:sldMk cId="2521428853" sldId="2147473979"/>
            <ac:picMk id="12" creationId="{7F347EF8-8785-BC2B-7131-1C603234D010}"/>
          </ac:picMkLst>
        </pc:picChg>
        <pc:picChg chg="add del mod">
          <ac:chgData name="Lucila Márquez" userId="c48035b4-3576-4113-9cd1-80bfaa6104e5" providerId="ADAL" clId="{2206E7C3-4B48-45C5-B61D-D0D85A97A140}" dt="2024-04-08T23:22:42.693" v="125" actId="478"/>
          <ac:picMkLst>
            <pc:docMk/>
            <pc:sldMk cId="2521428853" sldId="2147473979"/>
            <ac:picMk id="14" creationId="{768C6581-1262-DF22-86CB-D52699689AC4}"/>
          </ac:picMkLst>
        </pc:picChg>
        <pc:picChg chg="add mod">
          <ac:chgData name="Lucila Márquez" userId="c48035b4-3576-4113-9cd1-80bfaa6104e5" providerId="ADAL" clId="{2206E7C3-4B48-45C5-B61D-D0D85A97A140}" dt="2024-04-08T23:23:28.608" v="129" actId="1076"/>
          <ac:picMkLst>
            <pc:docMk/>
            <pc:sldMk cId="2521428853" sldId="2147473979"/>
            <ac:picMk id="16" creationId="{0A878312-DE7E-8806-D8C9-A3A4912FB535}"/>
          </ac:picMkLst>
        </pc:picChg>
      </pc:sldChg>
      <pc:sldChg chg="addSp delSp modSp new mod modClrScheme chgLayout">
        <pc:chgData name="Lucila Márquez" userId="c48035b4-3576-4113-9cd1-80bfaa6104e5" providerId="ADAL" clId="{2206E7C3-4B48-45C5-B61D-D0D85A97A140}" dt="2024-04-08T23:57:56.502" v="466" actId="20577"/>
        <pc:sldMkLst>
          <pc:docMk/>
          <pc:sldMk cId="782751361" sldId="2147473980"/>
        </pc:sldMkLst>
        <pc:spChg chg="del mod ord">
          <ac:chgData name="Lucila Márquez" userId="c48035b4-3576-4113-9cd1-80bfaa6104e5" providerId="ADAL" clId="{2206E7C3-4B48-45C5-B61D-D0D85A97A140}" dt="2024-04-08T23:39:49.618" v="336" actId="700"/>
          <ac:spMkLst>
            <pc:docMk/>
            <pc:sldMk cId="782751361" sldId="2147473980"/>
            <ac:spMk id="2" creationId="{A4FD02B6-5277-0C08-F504-37F7BA89B6CD}"/>
          </ac:spMkLst>
        </pc:spChg>
        <pc:spChg chg="del">
          <ac:chgData name="Lucila Márquez" userId="c48035b4-3576-4113-9cd1-80bfaa6104e5" providerId="ADAL" clId="{2206E7C3-4B48-45C5-B61D-D0D85A97A140}" dt="2024-04-08T23:39:49.618" v="336" actId="700"/>
          <ac:spMkLst>
            <pc:docMk/>
            <pc:sldMk cId="782751361" sldId="2147473980"/>
            <ac:spMk id="3" creationId="{6930D16C-87F2-5029-427C-D40A46CC9591}"/>
          </ac:spMkLst>
        </pc:spChg>
        <pc:spChg chg="del">
          <ac:chgData name="Lucila Márquez" userId="c48035b4-3576-4113-9cd1-80bfaa6104e5" providerId="ADAL" clId="{2206E7C3-4B48-45C5-B61D-D0D85A97A140}" dt="2024-04-08T23:39:49.618" v="336" actId="700"/>
          <ac:spMkLst>
            <pc:docMk/>
            <pc:sldMk cId="782751361" sldId="2147473980"/>
            <ac:spMk id="4" creationId="{B75232B1-7F23-5A67-6188-A61CC9F38D3E}"/>
          </ac:spMkLst>
        </pc:spChg>
        <pc:spChg chg="del">
          <ac:chgData name="Lucila Márquez" userId="c48035b4-3576-4113-9cd1-80bfaa6104e5" providerId="ADAL" clId="{2206E7C3-4B48-45C5-B61D-D0D85A97A140}" dt="2024-04-08T23:39:49.618" v="336" actId="700"/>
          <ac:spMkLst>
            <pc:docMk/>
            <pc:sldMk cId="782751361" sldId="2147473980"/>
            <ac:spMk id="5" creationId="{F22107B6-CF2B-90C2-D3CC-88EAE26D377E}"/>
          </ac:spMkLst>
        </pc:spChg>
        <pc:spChg chg="add mod ord">
          <ac:chgData name="Lucila Márquez" userId="c48035b4-3576-4113-9cd1-80bfaa6104e5" providerId="ADAL" clId="{2206E7C3-4B48-45C5-B61D-D0D85A97A140}" dt="2024-04-08T23:57:56.502" v="466" actId="20577"/>
          <ac:spMkLst>
            <pc:docMk/>
            <pc:sldMk cId="782751361" sldId="2147473980"/>
            <ac:spMk id="6" creationId="{4CFAD2FC-A98F-643A-6373-DD498BFAAF21}"/>
          </ac:spMkLst>
        </pc:spChg>
      </pc:sldChg>
      <pc:sldChg chg="del">
        <pc:chgData name="Lucila Márquez" userId="c48035b4-3576-4113-9cd1-80bfaa6104e5" providerId="ADAL" clId="{2206E7C3-4B48-45C5-B61D-D0D85A97A140}" dt="2024-04-08T23:14:41.204" v="32"/>
        <pc:sldMkLst>
          <pc:docMk/>
          <pc:sldMk cId="1772925457" sldId="214747398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3A4692-E26A-4B9F-AC4D-79AFB652F00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7179BD9-4D60-4EFB-B882-8427C23682ED}">
      <dgm:prSet phldrT="[Text]" phldr="0"/>
      <dgm:spPr>
        <a:solidFill>
          <a:srgbClr val="00BDB6"/>
        </a:solidFill>
      </dgm:spPr>
      <dgm:t>
        <a:bodyPr/>
        <a:lstStyle/>
        <a:p>
          <a:pPr rtl="0"/>
          <a:r>
            <a:rPr lang="en-US">
              <a:latin typeface="Arial"/>
              <a:cs typeface="Arial"/>
            </a:rPr>
            <a:t> Teach and explore wellbeing with students</a:t>
          </a:r>
        </a:p>
      </dgm:t>
    </dgm:pt>
    <dgm:pt modelId="{30A10012-E45B-4314-B3A8-E1E5FC60C49A}" type="parTrans" cxnId="{D10D41F6-95A0-4EF2-81E8-3ABC0BF1C9C1}">
      <dgm:prSet/>
      <dgm:spPr/>
      <dgm:t>
        <a:bodyPr/>
        <a:lstStyle/>
        <a:p>
          <a:endParaRPr lang="en-US"/>
        </a:p>
      </dgm:t>
    </dgm:pt>
    <dgm:pt modelId="{6029C7AD-A332-49A3-9AA6-C524626D1A2A}" type="sibTrans" cxnId="{D10D41F6-95A0-4EF2-81E8-3ABC0BF1C9C1}">
      <dgm:prSet/>
      <dgm:spPr/>
      <dgm:t>
        <a:bodyPr/>
        <a:lstStyle/>
        <a:p>
          <a:endParaRPr lang="en-US"/>
        </a:p>
      </dgm:t>
    </dgm:pt>
    <dgm:pt modelId="{D8CC9317-403D-4BC0-A914-552747FE3310}">
      <dgm:prSet phldrT="[Text]" phldr="0"/>
      <dgm:spPr>
        <a:solidFill>
          <a:srgbClr val="00BDB6"/>
        </a:solidFill>
      </dgm:spPr>
      <dgm:t>
        <a:bodyPr/>
        <a:lstStyle/>
        <a:p>
          <a:pPr rtl="0"/>
          <a:r>
            <a:rPr lang="en-US">
              <a:latin typeface="Arial"/>
              <a:cs typeface="Arial"/>
            </a:rPr>
            <a:t> Evaluate the wellbeing of groups of students</a:t>
          </a:r>
        </a:p>
      </dgm:t>
    </dgm:pt>
    <dgm:pt modelId="{6584F34B-E9E8-498F-82CC-046227F8FD17}" type="parTrans" cxnId="{187DEF89-00AE-43EA-8515-E76D5CD4385F}">
      <dgm:prSet/>
      <dgm:spPr/>
      <dgm:t>
        <a:bodyPr/>
        <a:lstStyle/>
        <a:p>
          <a:endParaRPr lang="en-US"/>
        </a:p>
      </dgm:t>
    </dgm:pt>
    <dgm:pt modelId="{2E43743D-6B29-4D07-AE57-8B7B9CBDEAC1}" type="sibTrans" cxnId="{187DEF89-00AE-43EA-8515-E76D5CD4385F}">
      <dgm:prSet/>
      <dgm:spPr/>
      <dgm:t>
        <a:bodyPr/>
        <a:lstStyle/>
        <a:p>
          <a:endParaRPr lang="en-US"/>
        </a:p>
      </dgm:t>
    </dgm:pt>
    <dgm:pt modelId="{6063AACD-93D0-444C-86C6-69A8B2AD1F5A}">
      <dgm:prSet phldrT="[Text]" phldr="0"/>
      <dgm:spPr>
        <a:solidFill>
          <a:srgbClr val="5E0A4F"/>
        </a:solidFill>
      </dgm:spPr>
      <dgm:t>
        <a:bodyPr/>
        <a:lstStyle/>
        <a:p>
          <a:pPr rtl="0"/>
          <a:r>
            <a:rPr lang="en-US">
              <a:latin typeface="Arial"/>
              <a:cs typeface="Arial"/>
            </a:rPr>
            <a:t> Understand individual students' wellbeing levels</a:t>
          </a:r>
        </a:p>
      </dgm:t>
    </dgm:pt>
    <dgm:pt modelId="{F8B053C5-F161-4605-A10E-69169534594C}" type="parTrans" cxnId="{EBF2862F-1D04-42C0-B79B-04D65D040E8D}">
      <dgm:prSet/>
      <dgm:spPr/>
      <dgm:t>
        <a:bodyPr/>
        <a:lstStyle/>
        <a:p>
          <a:endParaRPr lang="en-US"/>
        </a:p>
      </dgm:t>
    </dgm:pt>
    <dgm:pt modelId="{C10E553C-8A5C-48B5-8DB5-794C8F9961A7}" type="sibTrans" cxnId="{EBF2862F-1D04-42C0-B79B-04D65D040E8D}">
      <dgm:prSet/>
      <dgm:spPr/>
      <dgm:t>
        <a:bodyPr/>
        <a:lstStyle/>
        <a:p>
          <a:endParaRPr lang="en-US"/>
        </a:p>
      </dgm:t>
    </dgm:pt>
    <dgm:pt modelId="{C6D1DE74-0C72-4805-BA87-7F3D9A282B79}">
      <dgm:prSet phldrT="[Text]" phldr="0"/>
      <dgm:spPr/>
      <dgm:t>
        <a:bodyPr/>
        <a:lstStyle/>
        <a:p>
          <a:pPr rtl="0"/>
          <a:r>
            <a:rPr lang="en-US">
              <a:latin typeface="Arial"/>
              <a:cs typeface="Arial"/>
            </a:rPr>
            <a:t>Evaluate the impact of interventions to improve wellbeing</a:t>
          </a:r>
        </a:p>
      </dgm:t>
    </dgm:pt>
    <dgm:pt modelId="{02E5AE9C-634B-4FE9-B02F-46167BD4CD71}" type="parTrans" cxnId="{3381B077-3E15-4052-B822-9CFC08755752}">
      <dgm:prSet/>
      <dgm:spPr/>
      <dgm:t>
        <a:bodyPr/>
        <a:lstStyle/>
        <a:p>
          <a:endParaRPr lang="en-US"/>
        </a:p>
      </dgm:t>
    </dgm:pt>
    <dgm:pt modelId="{8CD73D47-27FA-45DA-97D9-1E0B0BB01766}" type="sibTrans" cxnId="{3381B077-3E15-4052-B822-9CFC08755752}">
      <dgm:prSet/>
      <dgm:spPr/>
      <dgm:t>
        <a:bodyPr/>
        <a:lstStyle/>
        <a:p>
          <a:endParaRPr lang="en-US"/>
        </a:p>
      </dgm:t>
    </dgm:pt>
    <dgm:pt modelId="{FEDE3A6B-E278-488C-B8D2-28E602BDBF30}" type="pres">
      <dgm:prSet presAssocID="{173A4692-E26A-4B9F-AC4D-79AFB652F006}" presName="diagram" presStyleCnt="0">
        <dgm:presLayoutVars>
          <dgm:dir/>
          <dgm:resizeHandles val="exact"/>
        </dgm:presLayoutVars>
      </dgm:prSet>
      <dgm:spPr/>
    </dgm:pt>
    <dgm:pt modelId="{7FC2D403-7DD7-4571-ADBB-AC8EC7FF8C9B}" type="pres">
      <dgm:prSet presAssocID="{07179BD9-4D60-4EFB-B882-8427C23682ED}" presName="node" presStyleLbl="node1" presStyleIdx="0" presStyleCnt="4">
        <dgm:presLayoutVars>
          <dgm:bulletEnabled val="1"/>
        </dgm:presLayoutVars>
      </dgm:prSet>
      <dgm:spPr>
        <a:solidFill>
          <a:srgbClr val="C00000"/>
        </a:solidFill>
      </dgm:spPr>
    </dgm:pt>
    <dgm:pt modelId="{1A852DDD-EE02-46A6-96A5-4EDBA9954683}" type="pres">
      <dgm:prSet presAssocID="{6029C7AD-A332-49A3-9AA6-C524626D1A2A}" presName="sibTrans" presStyleCnt="0"/>
      <dgm:spPr/>
    </dgm:pt>
    <dgm:pt modelId="{9C9F920D-C82F-4449-8023-BF936938B187}" type="pres">
      <dgm:prSet presAssocID="{D8CC9317-403D-4BC0-A914-552747FE3310}" presName="node" presStyleLbl="node1" presStyleIdx="1" presStyleCnt="4">
        <dgm:presLayoutVars>
          <dgm:bulletEnabled val="1"/>
        </dgm:presLayoutVars>
      </dgm:prSet>
      <dgm:spPr>
        <a:solidFill>
          <a:srgbClr val="FFC000"/>
        </a:solidFill>
      </dgm:spPr>
    </dgm:pt>
    <dgm:pt modelId="{89DD0603-EDFA-48B9-AACA-6C08E639CCB8}" type="pres">
      <dgm:prSet presAssocID="{2E43743D-6B29-4D07-AE57-8B7B9CBDEAC1}" presName="sibTrans" presStyleCnt="0"/>
      <dgm:spPr/>
    </dgm:pt>
    <dgm:pt modelId="{2D26BA55-31B7-4DE4-AA5F-527E0DE732BD}" type="pres">
      <dgm:prSet presAssocID="{6063AACD-93D0-444C-86C6-69A8B2AD1F5A}" presName="node" presStyleLbl="node1" presStyleIdx="2" presStyleCnt="4">
        <dgm:presLayoutVars>
          <dgm:bulletEnabled val="1"/>
        </dgm:presLayoutVars>
      </dgm:prSet>
      <dgm:spPr>
        <a:solidFill>
          <a:srgbClr val="92D050"/>
        </a:solidFill>
      </dgm:spPr>
    </dgm:pt>
    <dgm:pt modelId="{311B18F8-9869-48C9-AAC1-B06BFBE60346}" type="pres">
      <dgm:prSet presAssocID="{C10E553C-8A5C-48B5-8DB5-794C8F9961A7}" presName="sibTrans" presStyleCnt="0"/>
      <dgm:spPr/>
    </dgm:pt>
    <dgm:pt modelId="{9F097A58-B66B-4B9F-9E4D-CAB328D3BD37}" type="pres">
      <dgm:prSet presAssocID="{C6D1DE74-0C72-4805-BA87-7F3D9A282B79}" presName="node" presStyleLbl="node1" presStyleIdx="3" presStyleCnt="4">
        <dgm:presLayoutVars>
          <dgm:bulletEnabled val="1"/>
        </dgm:presLayoutVars>
      </dgm:prSet>
      <dgm:spPr>
        <a:solidFill>
          <a:srgbClr val="00B0F0"/>
        </a:solidFill>
      </dgm:spPr>
    </dgm:pt>
  </dgm:ptLst>
  <dgm:cxnLst>
    <dgm:cxn modelId="{70D7F819-9355-4B05-9A4C-C0445DA1F9F9}" type="presOf" srcId="{07179BD9-4D60-4EFB-B882-8427C23682ED}" destId="{7FC2D403-7DD7-4571-ADBB-AC8EC7FF8C9B}" srcOrd="0" destOrd="0" presId="urn:microsoft.com/office/officeart/2005/8/layout/default"/>
    <dgm:cxn modelId="{47130A1C-9C57-4837-B62E-8CB313C832AE}" type="presOf" srcId="{173A4692-E26A-4B9F-AC4D-79AFB652F006}" destId="{FEDE3A6B-E278-488C-B8D2-28E602BDBF30}" srcOrd="0" destOrd="0" presId="urn:microsoft.com/office/officeart/2005/8/layout/default"/>
    <dgm:cxn modelId="{EBF2862F-1D04-42C0-B79B-04D65D040E8D}" srcId="{173A4692-E26A-4B9F-AC4D-79AFB652F006}" destId="{6063AACD-93D0-444C-86C6-69A8B2AD1F5A}" srcOrd="2" destOrd="0" parTransId="{F8B053C5-F161-4605-A10E-69169534594C}" sibTransId="{C10E553C-8A5C-48B5-8DB5-794C8F9961A7}"/>
    <dgm:cxn modelId="{B04BAD35-4FBD-400A-9A70-F624D4C4EF8A}" type="presOf" srcId="{D8CC9317-403D-4BC0-A914-552747FE3310}" destId="{9C9F920D-C82F-4449-8023-BF936938B187}" srcOrd="0" destOrd="0" presId="urn:microsoft.com/office/officeart/2005/8/layout/default"/>
    <dgm:cxn modelId="{3381B077-3E15-4052-B822-9CFC08755752}" srcId="{173A4692-E26A-4B9F-AC4D-79AFB652F006}" destId="{C6D1DE74-0C72-4805-BA87-7F3D9A282B79}" srcOrd="3" destOrd="0" parTransId="{02E5AE9C-634B-4FE9-B02F-46167BD4CD71}" sibTransId="{8CD73D47-27FA-45DA-97D9-1E0B0BB01766}"/>
    <dgm:cxn modelId="{187DEF89-00AE-43EA-8515-E76D5CD4385F}" srcId="{173A4692-E26A-4B9F-AC4D-79AFB652F006}" destId="{D8CC9317-403D-4BC0-A914-552747FE3310}" srcOrd="1" destOrd="0" parTransId="{6584F34B-E9E8-498F-82CC-046227F8FD17}" sibTransId="{2E43743D-6B29-4D07-AE57-8B7B9CBDEAC1}"/>
    <dgm:cxn modelId="{D287B4F2-4354-4381-9B6F-7A7F18B85457}" type="presOf" srcId="{6063AACD-93D0-444C-86C6-69A8B2AD1F5A}" destId="{2D26BA55-31B7-4DE4-AA5F-527E0DE732BD}" srcOrd="0" destOrd="0" presId="urn:microsoft.com/office/officeart/2005/8/layout/default"/>
    <dgm:cxn modelId="{156483F4-C030-48BE-B5CB-5B11530E8129}" type="presOf" srcId="{C6D1DE74-0C72-4805-BA87-7F3D9A282B79}" destId="{9F097A58-B66B-4B9F-9E4D-CAB328D3BD37}" srcOrd="0" destOrd="0" presId="urn:microsoft.com/office/officeart/2005/8/layout/default"/>
    <dgm:cxn modelId="{D10D41F6-95A0-4EF2-81E8-3ABC0BF1C9C1}" srcId="{173A4692-E26A-4B9F-AC4D-79AFB652F006}" destId="{07179BD9-4D60-4EFB-B882-8427C23682ED}" srcOrd="0" destOrd="0" parTransId="{30A10012-E45B-4314-B3A8-E1E5FC60C49A}" sibTransId="{6029C7AD-A332-49A3-9AA6-C524626D1A2A}"/>
    <dgm:cxn modelId="{5A1D0B6E-C390-46CA-A4A6-E494E601E035}" type="presParOf" srcId="{FEDE3A6B-E278-488C-B8D2-28E602BDBF30}" destId="{7FC2D403-7DD7-4571-ADBB-AC8EC7FF8C9B}" srcOrd="0" destOrd="0" presId="urn:microsoft.com/office/officeart/2005/8/layout/default"/>
    <dgm:cxn modelId="{D2C5D5F8-5C2F-481F-89C3-AD9603A86947}" type="presParOf" srcId="{FEDE3A6B-E278-488C-B8D2-28E602BDBF30}" destId="{1A852DDD-EE02-46A6-96A5-4EDBA9954683}" srcOrd="1" destOrd="0" presId="urn:microsoft.com/office/officeart/2005/8/layout/default"/>
    <dgm:cxn modelId="{3F1289FA-708E-4792-A9C4-DEE5F93BC7DA}" type="presParOf" srcId="{FEDE3A6B-E278-488C-B8D2-28E602BDBF30}" destId="{9C9F920D-C82F-4449-8023-BF936938B187}" srcOrd="2" destOrd="0" presId="urn:microsoft.com/office/officeart/2005/8/layout/default"/>
    <dgm:cxn modelId="{322B5A9E-1895-4898-915F-90A0A0E27842}" type="presParOf" srcId="{FEDE3A6B-E278-488C-B8D2-28E602BDBF30}" destId="{89DD0603-EDFA-48B9-AACA-6C08E639CCB8}" srcOrd="3" destOrd="0" presId="urn:microsoft.com/office/officeart/2005/8/layout/default"/>
    <dgm:cxn modelId="{280DB667-E7AF-4535-9851-79B1022C26A1}" type="presParOf" srcId="{FEDE3A6B-E278-488C-B8D2-28E602BDBF30}" destId="{2D26BA55-31B7-4DE4-AA5F-527E0DE732BD}" srcOrd="4" destOrd="0" presId="urn:microsoft.com/office/officeart/2005/8/layout/default"/>
    <dgm:cxn modelId="{AEA2D16F-1423-4DF2-89EC-CD6403EDC5F0}" type="presParOf" srcId="{FEDE3A6B-E278-488C-B8D2-28E602BDBF30}" destId="{311B18F8-9869-48C9-AAC1-B06BFBE60346}" srcOrd="5" destOrd="0" presId="urn:microsoft.com/office/officeart/2005/8/layout/default"/>
    <dgm:cxn modelId="{BB519327-EE90-42AE-BE66-BE7D844AC3F2}" type="presParOf" srcId="{FEDE3A6B-E278-488C-B8D2-28E602BDBF30}" destId="{9F097A58-B66B-4B9F-9E4D-CAB328D3BD3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2D403-7DD7-4571-ADBB-AC8EC7FF8C9B}">
      <dsp:nvSpPr>
        <dsp:cNvPr id="0" name=""/>
        <dsp:cNvSpPr/>
      </dsp:nvSpPr>
      <dsp:spPr>
        <a:xfrm>
          <a:off x="955" y="491300"/>
          <a:ext cx="3725999" cy="2235599"/>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a:latin typeface="Arial"/>
              <a:cs typeface="Arial"/>
            </a:rPr>
            <a:t> Teach and explore wellbeing with students</a:t>
          </a:r>
        </a:p>
      </dsp:txBody>
      <dsp:txXfrm>
        <a:off x="955" y="491300"/>
        <a:ext cx="3725999" cy="2235599"/>
      </dsp:txXfrm>
    </dsp:sp>
    <dsp:sp modelId="{9C9F920D-C82F-4449-8023-BF936938B187}">
      <dsp:nvSpPr>
        <dsp:cNvPr id="0" name=""/>
        <dsp:cNvSpPr/>
      </dsp:nvSpPr>
      <dsp:spPr>
        <a:xfrm>
          <a:off x="4099554" y="491300"/>
          <a:ext cx="3725999" cy="2235599"/>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a:latin typeface="Arial"/>
              <a:cs typeface="Arial"/>
            </a:rPr>
            <a:t> Evaluate the wellbeing of groups of students</a:t>
          </a:r>
        </a:p>
      </dsp:txBody>
      <dsp:txXfrm>
        <a:off x="4099554" y="491300"/>
        <a:ext cx="3725999" cy="2235599"/>
      </dsp:txXfrm>
    </dsp:sp>
    <dsp:sp modelId="{2D26BA55-31B7-4DE4-AA5F-527E0DE732BD}">
      <dsp:nvSpPr>
        <dsp:cNvPr id="0" name=""/>
        <dsp:cNvSpPr/>
      </dsp:nvSpPr>
      <dsp:spPr>
        <a:xfrm>
          <a:off x="955" y="3099500"/>
          <a:ext cx="3725999" cy="2235599"/>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a:latin typeface="Arial"/>
              <a:cs typeface="Arial"/>
            </a:rPr>
            <a:t> Understand individual students' wellbeing levels</a:t>
          </a:r>
        </a:p>
      </dsp:txBody>
      <dsp:txXfrm>
        <a:off x="955" y="3099500"/>
        <a:ext cx="3725999" cy="2235599"/>
      </dsp:txXfrm>
    </dsp:sp>
    <dsp:sp modelId="{9F097A58-B66B-4B9F-9E4D-CAB328D3BD37}">
      <dsp:nvSpPr>
        <dsp:cNvPr id="0" name=""/>
        <dsp:cNvSpPr/>
      </dsp:nvSpPr>
      <dsp:spPr>
        <a:xfrm>
          <a:off x="4099554" y="3099500"/>
          <a:ext cx="3725999" cy="2235599"/>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en-US" sz="3400" kern="1200">
              <a:latin typeface="Arial"/>
              <a:cs typeface="Arial"/>
            </a:rPr>
            <a:t>Evaluate the impact of interventions to improve wellbeing</a:t>
          </a:r>
        </a:p>
      </dsp:txBody>
      <dsp:txXfrm>
        <a:off x="4099554" y="3099500"/>
        <a:ext cx="3725999" cy="223559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B8D41B3-343F-4A6E-BAF9-243AAB662254}" type="datetimeFigureOut">
              <a:rPr lang="en-GB" smtClean="0"/>
              <a:t>02/05/2024</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53CB86A-011C-4C12-AFCC-82D41CAC3C4B}" type="slidenum">
              <a:rPr lang="en-GB" smtClean="0"/>
              <a:t>‹#›</a:t>
            </a:fld>
            <a:endParaRPr lang="en-GB"/>
          </a:p>
        </p:txBody>
      </p:sp>
    </p:spTree>
    <p:extLst>
      <p:ext uri="{BB962C8B-B14F-4D97-AF65-F5344CB8AC3E}">
        <p14:creationId xmlns:p14="http://schemas.microsoft.com/office/powerpoint/2010/main" val="237167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1</a:t>
            </a:fld>
            <a:endParaRPr lang="en-GB"/>
          </a:p>
        </p:txBody>
      </p:sp>
    </p:spTree>
    <p:extLst>
      <p:ext uri="{BB962C8B-B14F-4D97-AF65-F5344CB8AC3E}">
        <p14:creationId xmlns:p14="http://schemas.microsoft.com/office/powerpoint/2010/main" val="2981677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10</a:t>
            </a:fld>
            <a:endParaRPr lang="en-GB"/>
          </a:p>
        </p:txBody>
      </p:sp>
    </p:spTree>
    <p:extLst>
      <p:ext uri="{BB962C8B-B14F-4D97-AF65-F5344CB8AC3E}">
        <p14:creationId xmlns:p14="http://schemas.microsoft.com/office/powerpoint/2010/main" val="1674864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CB86A-011C-4C12-AFCC-82D41CAC3C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71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12</a:t>
            </a:fld>
            <a:endParaRPr lang="en-GB" dirty="0"/>
          </a:p>
        </p:txBody>
      </p:sp>
    </p:spTree>
    <p:extLst>
      <p:ext uri="{BB962C8B-B14F-4D97-AF65-F5344CB8AC3E}">
        <p14:creationId xmlns:p14="http://schemas.microsoft.com/office/powerpoint/2010/main" val="1835296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CB86A-011C-4C12-AFCC-82D41CAC3C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435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CB86A-011C-4C12-AFCC-82D41CAC3C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870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15</a:t>
            </a:fld>
            <a:endParaRPr lang="en-GB"/>
          </a:p>
        </p:txBody>
      </p:sp>
    </p:spTree>
    <p:extLst>
      <p:ext uri="{BB962C8B-B14F-4D97-AF65-F5344CB8AC3E}">
        <p14:creationId xmlns:p14="http://schemas.microsoft.com/office/powerpoint/2010/main" val="2067353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CB86A-011C-4C12-AFCC-82D41CAC3C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243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F11E195-4CEA-4DB8-8604-E29D4A728309}" type="slidenum">
              <a:rPr lang="en-GB" smtClean="0"/>
              <a:t>17</a:t>
            </a:fld>
            <a:endParaRPr lang="en-GB"/>
          </a:p>
        </p:txBody>
      </p:sp>
    </p:spTree>
    <p:extLst>
      <p:ext uri="{BB962C8B-B14F-4D97-AF65-F5344CB8AC3E}">
        <p14:creationId xmlns:p14="http://schemas.microsoft.com/office/powerpoint/2010/main" val="1540750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53CB86A-011C-4C12-AFCC-82D41CAC3C4B}" type="slidenum">
              <a:rPr lang="en-GB" smtClean="0"/>
              <a:t>18</a:t>
            </a:fld>
            <a:endParaRPr lang="en-GB"/>
          </a:p>
        </p:txBody>
      </p:sp>
    </p:spTree>
    <p:extLst>
      <p:ext uri="{BB962C8B-B14F-4D97-AF65-F5344CB8AC3E}">
        <p14:creationId xmlns:p14="http://schemas.microsoft.com/office/powerpoint/2010/main" val="3785728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CB86A-011C-4C12-AFCC-82D41CAC3C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570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2</a:t>
            </a:fld>
            <a:endParaRPr lang="en-GB"/>
          </a:p>
        </p:txBody>
      </p:sp>
    </p:spTree>
    <p:extLst>
      <p:ext uri="{BB962C8B-B14F-4D97-AF65-F5344CB8AC3E}">
        <p14:creationId xmlns:p14="http://schemas.microsoft.com/office/powerpoint/2010/main" val="705313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20</a:t>
            </a:fld>
            <a:endParaRPr lang="en-GB"/>
          </a:p>
        </p:txBody>
      </p:sp>
    </p:spTree>
    <p:extLst>
      <p:ext uri="{BB962C8B-B14F-4D97-AF65-F5344CB8AC3E}">
        <p14:creationId xmlns:p14="http://schemas.microsoft.com/office/powerpoint/2010/main" val="2441174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CB86A-011C-4C12-AFCC-82D41CAC3C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620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3CB86A-011C-4C12-AFCC-82D41CAC3C4B}" type="slidenum">
              <a:rPr lang="en-GB" smtClean="0"/>
              <a:t>22</a:t>
            </a:fld>
            <a:endParaRPr lang="en-GB"/>
          </a:p>
        </p:txBody>
      </p:sp>
    </p:spTree>
    <p:extLst>
      <p:ext uri="{BB962C8B-B14F-4D97-AF65-F5344CB8AC3E}">
        <p14:creationId xmlns:p14="http://schemas.microsoft.com/office/powerpoint/2010/main" val="2328713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0F11E195-4CEA-4DB8-8604-E29D4A728309}" type="slidenum">
              <a:rPr lang="en-GB" smtClean="0"/>
              <a:t>23</a:t>
            </a:fld>
            <a:endParaRPr lang="en-GB"/>
          </a:p>
        </p:txBody>
      </p:sp>
    </p:spTree>
    <p:extLst>
      <p:ext uri="{BB962C8B-B14F-4D97-AF65-F5344CB8AC3E}">
        <p14:creationId xmlns:p14="http://schemas.microsoft.com/office/powerpoint/2010/main" val="1018665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24</a:t>
            </a:fld>
            <a:endParaRPr lang="en-GB"/>
          </a:p>
        </p:txBody>
      </p:sp>
    </p:spTree>
    <p:extLst>
      <p:ext uri="{BB962C8B-B14F-4D97-AF65-F5344CB8AC3E}">
        <p14:creationId xmlns:p14="http://schemas.microsoft.com/office/powerpoint/2010/main" val="2948427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F11E195-4CEA-4DB8-8604-E29D4A728309}" type="slidenum">
              <a:rPr lang="en-GB" smtClean="0"/>
              <a:t>25</a:t>
            </a:fld>
            <a:endParaRPr lang="en-GB"/>
          </a:p>
        </p:txBody>
      </p:sp>
    </p:spTree>
    <p:extLst>
      <p:ext uri="{BB962C8B-B14F-4D97-AF65-F5344CB8AC3E}">
        <p14:creationId xmlns:p14="http://schemas.microsoft.com/office/powerpoint/2010/main" val="646891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3CB86A-011C-4C12-AFCC-82D41CAC3C4B}" type="slidenum">
              <a:rPr lang="en-GB" smtClean="0"/>
              <a:t>26</a:t>
            </a:fld>
            <a:endParaRPr lang="en-GB"/>
          </a:p>
        </p:txBody>
      </p:sp>
    </p:spTree>
    <p:extLst>
      <p:ext uri="{BB962C8B-B14F-4D97-AF65-F5344CB8AC3E}">
        <p14:creationId xmlns:p14="http://schemas.microsoft.com/office/powerpoint/2010/main" val="556581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8384E-DA63-2FAD-D837-4E59EAE3F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6C736-9C1F-FFF0-AEEB-50FE4A92B9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EE979-6E61-5484-C3E2-B8FACF73AE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F51F57-207D-42D8-87F1-0AB43EA08688}"/>
              </a:ext>
            </a:extLst>
          </p:cNvPr>
          <p:cNvSpPr>
            <a:spLocks noGrp="1"/>
          </p:cNvSpPr>
          <p:nvPr>
            <p:ph type="sldNum" sz="quarter" idx="5"/>
          </p:nvPr>
        </p:nvSpPr>
        <p:spPr/>
        <p:txBody>
          <a:bodyPr/>
          <a:lstStyle/>
          <a:p>
            <a:fld id="{653CB86A-011C-4C12-AFCC-82D41CAC3C4B}" type="slidenum">
              <a:rPr lang="en-GB" smtClean="0"/>
              <a:t>27</a:t>
            </a:fld>
            <a:endParaRPr lang="en-GB"/>
          </a:p>
        </p:txBody>
      </p:sp>
    </p:spTree>
    <p:extLst>
      <p:ext uri="{BB962C8B-B14F-4D97-AF65-F5344CB8AC3E}">
        <p14:creationId xmlns:p14="http://schemas.microsoft.com/office/powerpoint/2010/main" val="503566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3CB86A-011C-4C12-AFCC-82D41CAC3C4B}" type="slidenum">
              <a:rPr lang="en-GB" smtClean="0"/>
              <a:t>28</a:t>
            </a:fld>
            <a:endParaRPr lang="en-GB"/>
          </a:p>
        </p:txBody>
      </p:sp>
    </p:spTree>
    <p:extLst>
      <p:ext uri="{BB962C8B-B14F-4D97-AF65-F5344CB8AC3E}">
        <p14:creationId xmlns:p14="http://schemas.microsoft.com/office/powerpoint/2010/main" val="1714489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5E036-4BD1-0881-DAB6-8B3BB2D00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BCB20E-E869-7572-CDF9-D13F1D876A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C71BD-8FF3-BD5E-E739-74FCDE9DCB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73D777-9953-B9FF-5578-2C82933EC6A9}"/>
              </a:ext>
            </a:extLst>
          </p:cNvPr>
          <p:cNvSpPr>
            <a:spLocks noGrp="1"/>
          </p:cNvSpPr>
          <p:nvPr>
            <p:ph type="sldNum" sz="quarter" idx="5"/>
          </p:nvPr>
        </p:nvSpPr>
        <p:spPr/>
        <p:txBody>
          <a:bodyPr/>
          <a:lstStyle/>
          <a:p>
            <a:fld id="{653CB86A-011C-4C12-AFCC-82D41CAC3C4B}" type="slidenum">
              <a:rPr lang="en-GB" smtClean="0"/>
              <a:t>29</a:t>
            </a:fld>
            <a:endParaRPr lang="en-GB"/>
          </a:p>
        </p:txBody>
      </p:sp>
    </p:spTree>
    <p:extLst>
      <p:ext uri="{BB962C8B-B14F-4D97-AF65-F5344CB8AC3E}">
        <p14:creationId xmlns:p14="http://schemas.microsoft.com/office/powerpoint/2010/main" val="186422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a:t>
            </a:fld>
            <a:endParaRPr lang="en-GB"/>
          </a:p>
        </p:txBody>
      </p:sp>
    </p:spTree>
    <p:extLst>
      <p:ext uri="{BB962C8B-B14F-4D97-AF65-F5344CB8AC3E}">
        <p14:creationId xmlns:p14="http://schemas.microsoft.com/office/powerpoint/2010/main" val="752129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3CB86A-011C-4C12-AFCC-82D41CAC3C4B}" type="slidenum">
              <a:rPr lang="en-GB" smtClean="0"/>
              <a:t>30</a:t>
            </a:fld>
            <a:endParaRPr lang="en-GB"/>
          </a:p>
        </p:txBody>
      </p:sp>
    </p:spTree>
    <p:extLst>
      <p:ext uri="{BB962C8B-B14F-4D97-AF65-F5344CB8AC3E}">
        <p14:creationId xmlns:p14="http://schemas.microsoft.com/office/powerpoint/2010/main" val="15304532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R" dirty="0"/>
          </a:p>
        </p:txBody>
      </p:sp>
      <p:sp>
        <p:nvSpPr>
          <p:cNvPr id="4" name="Slide Number Placeholder 3"/>
          <p:cNvSpPr>
            <a:spLocks noGrp="1"/>
          </p:cNvSpPr>
          <p:nvPr>
            <p:ph type="sldNum" sz="quarter" idx="5"/>
          </p:nvPr>
        </p:nvSpPr>
        <p:spPr/>
        <p:txBody>
          <a:bodyPr/>
          <a:lstStyle/>
          <a:p>
            <a:fld id="{653CB86A-011C-4C12-AFCC-82D41CAC3C4B}" type="slidenum">
              <a:rPr lang="en-GB" smtClean="0"/>
              <a:t>32</a:t>
            </a:fld>
            <a:endParaRPr lang="en-GB"/>
          </a:p>
        </p:txBody>
      </p:sp>
    </p:spTree>
    <p:extLst>
      <p:ext uri="{BB962C8B-B14F-4D97-AF65-F5344CB8AC3E}">
        <p14:creationId xmlns:p14="http://schemas.microsoft.com/office/powerpoint/2010/main" val="42138302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33</a:t>
            </a:fld>
            <a:endParaRPr lang="en-GB"/>
          </a:p>
        </p:txBody>
      </p:sp>
    </p:spTree>
    <p:extLst>
      <p:ext uri="{BB962C8B-B14F-4D97-AF65-F5344CB8AC3E}">
        <p14:creationId xmlns:p14="http://schemas.microsoft.com/office/powerpoint/2010/main" val="25470542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F11E195-4CEA-4DB8-8604-E29D4A728309}" type="slidenum">
              <a:rPr lang="en-GB" smtClean="0"/>
              <a:t>34</a:t>
            </a:fld>
            <a:endParaRPr lang="en-GB"/>
          </a:p>
        </p:txBody>
      </p:sp>
    </p:spTree>
    <p:extLst>
      <p:ext uri="{BB962C8B-B14F-4D97-AF65-F5344CB8AC3E}">
        <p14:creationId xmlns:p14="http://schemas.microsoft.com/office/powerpoint/2010/main" val="3726451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35</a:t>
            </a:fld>
            <a:endParaRPr lang="en-GB"/>
          </a:p>
        </p:txBody>
      </p:sp>
    </p:spTree>
    <p:extLst>
      <p:ext uri="{BB962C8B-B14F-4D97-AF65-F5344CB8AC3E}">
        <p14:creationId xmlns:p14="http://schemas.microsoft.com/office/powerpoint/2010/main" val="533453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CB86A-011C-4C12-AFCC-82D41CAC3C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466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F11E195-4CEA-4DB8-8604-E29D4A728309}" type="slidenum">
              <a:rPr lang="en-GB" smtClean="0"/>
              <a:t>37</a:t>
            </a:fld>
            <a:endParaRPr lang="en-GB"/>
          </a:p>
        </p:txBody>
      </p:sp>
    </p:spTree>
    <p:extLst>
      <p:ext uri="{BB962C8B-B14F-4D97-AF65-F5344CB8AC3E}">
        <p14:creationId xmlns:p14="http://schemas.microsoft.com/office/powerpoint/2010/main" val="17270459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CB86A-011C-4C12-AFCC-82D41CAC3C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24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39</a:t>
            </a:fld>
            <a:endParaRPr lang="en-GB"/>
          </a:p>
        </p:txBody>
      </p:sp>
    </p:spTree>
    <p:extLst>
      <p:ext uri="{BB962C8B-B14F-4D97-AF65-F5344CB8AC3E}">
        <p14:creationId xmlns:p14="http://schemas.microsoft.com/office/powerpoint/2010/main" val="4279360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41</a:t>
            </a:fld>
            <a:endParaRPr lang="en-GB"/>
          </a:p>
        </p:txBody>
      </p:sp>
    </p:spTree>
    <p:extLst>
      <p:ext uri="{BB962C8B-B14F-4D97-AF65-F5344CB8AC3E}">
        <p14:creationId xmlns:p14="http://schemas.microsoft.com/office/powerpoint/2010/main" val="1933656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4</a:t>
            </a:fld>
            <a:endParaRPr lang="en-GB"/>
          </a:p>
        </p:txBody>
      </p:sp>
    </p:spTree>
    <p:extLst>
      <p:ext uri="{BB962C8B-B14F-4D97-AF65-F5344CB8AC3E}">
        <p14:creationId xmlns:p14="http://schemas.microsoft.com/office/powerpoint/2010/main" val="2363130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F11E195-4CEA-4DB8-8604-E29D4A728309}" type="slidenum">
              <a:rPr lang="en-GB" smtClean="0"/>
              <a:t>42</a:t>
            </a:fld>
            <a:endParaRPr lang="en-GB"/>
          </a:p>
        </p:txBody>
      </p:sp>
    </p:spTree>
    <p:extLst>
      <p:ext uri="{BB962C8B-B14F-4D97-AF65-F5344CB8AC3E}">
        <p14:creationId xmlns:p14="http://schemas.microsoft.com/office/powerpoint/2010/main" val="2835877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F11E195-4CEA-4DB8-8604-E29D4A728309}" type="slidenum">
              <a:rPr lang="en-GB" smtClean="0"/>
              <a:t>43</a:t>
            </a:fld>
            <a:endParaRPr lang="en-GB"/>
          </a:p>
        </p:txBody>
      </p:sp>
    </p:spTree>
    <p:extLst>
      <p:ext uri="{BB962C8B-B14F-4D97-AF65-F5344CB8AC3E}">
        <p14:creationId xmlns:p14="http://schemas.microsoft.com/office/powerpoint/2010/main" val="17883850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CB86A-011C-4C12-AFCC-82D41CAC3C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2963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11E195-4CEA-4DB8-8604-E29D4A728309}" type="slidenum">
              <a:rPr lang="en-GB" smtClean="0"/>
              <a:t>45</a:t>
            </a:fld>
            <a:endParaRPr lang="en-GB"/>
          </a:p>
        </p:txBody>
      </p:sp>
    </p:spTree>
    <p:extLst>
      <p:ext uri="{BB962C8B-B14F-4D97-AF65-F5344CB8AC3E}">
        <p14:creationId xmlns:p14="http://schemas.microsoft.com/office/powerpoint/2010/main" val="3511710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3CB86A-011C-4C12-AFCC-82D41CAC3C4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11889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3CB86A-011C-4C12-AFCC-82D41CAC3C4B}" type="slidenum">
              <a:rPr lang="en-GB" smtClean="0"/>
              <a:t>47</a:t>
            </a:fld>
            <a:endParaRPr lang="en-GB"/>
          </a:p>
        </p:txBody>
      </p:sp>
    </p:spTree>
    <p:extLst>
      <p:ext uri="{BB962C8B-B14F-4D97-AF65-F5344CB8AC3E}">
        <p14:creationId xmlns:p14="http://schemas.microsoft.com/office/powerpoint/2010/main" val="3229078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5</a:t>
            </a:fld>
            <a:endParaRPr lang="en-GB"/>
          </a:p>
        </p:txBody>
      </p:sp>
    </p:spTree>
    <p:extLst>
      <p:ext uri="{BB962C8B-B14F-4D97-AF65-F5344CB8AC3E}">
        <p14:creationId xmlns:p14="http://schemas.microsoft.com/office/powerpoint/2010/main" val="2925001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98046-4762-D270-6F0A-E3771242D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9E2C2-E10B-81E1-0D64-A7E60C952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56ACA2-66D5-79AF-70A7-B443E68D61F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018818-5D51-6B6C-DD5D-0BDD8BD3877D}"/>
              </a:ext>
            </a:extLst>
          </p:cNvPr>
          <p:cNvSpPr>
            <a:spLocks noGrp="1"/>
          </p:cNvSpPr>
          <p:nvPr>
            <p:ph type="sldNum" sz="quarter" idx="5"/>
          </p:nvPr>
        </p:nvSpPr>
        <p:spPr/>
        <p:txBody>
          <a:bodyPr/>
          <a:lstStyle/>
          <a:p>
            <a:fld id="{653CB86A-011C-4C12-AFCC-82D41CAC3C4B}" type="slidenum">
              <a:rPr lang="en-GB" smtClean="0"/>
              <a:t>6</a:t>
            </a:fld>
            <a:endParaRPr lang="en-GB"/>
          </a:p>
        </p:txBody>
      </p:sp>
    </p:spTree>
    <p:extLst>
      <p:ext uri="{BB962C8B-B14F-4D97-AF65-F5344CB8AC3E}">
        <p14:creationId xmlns:p14="http://schemas.microsoft.com/office/powerpoint/2010/main" val="3078544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3CB86A-011C-4C12-AFCC-82D41CAC3C4B}" type="slidenum">
              <a:rPr lang="en-GB" smtClean="0"/>
              <a:t>7</a:t>
            </a:fld>
            <a:endParaRPr lang="en-GB"/>
          </a:p>
        </p:txBody>
      </p:sp>
    </p:spTree>
    <p:extLst>
      <p:ext uri="{BB962C8B-B14F-4D97-AF65-F5344CB8AC3E}">
        <p14:creationId xmlns:p14="http://schemas.microsoft.com/office/powerpoint/2010/main" val="15134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653CB86A-011C-4C12-AFCC-82D41CAC3C4B}" type="slidenum">
              <a:rPr lang="en-GB" smtClean="0"/>
              <a:t>8</a:t>
            </a:fld>
            <a:endParaRPr lang="en-GB"/>
          </a:p>
        </p:txBody>
      </p:sp>
    </p:spTree>
    <p:extLst>
      <p:ext uri="{BB962C8B-B14F-4D97-AF65-F5344CB8AC3E}">
        <p14:creationId xmlns:p14="http://schemas.microsoft.com/office/powerpoint/2010/main" val="17650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53CB86A-011C-4C12-AFCC-82D41CAC3C4B}" type="slidenum">
              <a:rPr lang="en-GB" smtClean="0"/>
              <a:t>9</a:t>
            </a:fld>
            <a:endParaRPr lang="en-GB"/>
          </a:p>
        </p:txBody>
      </p:sp>
    </p:spTree>
    <p:extLst>
      <p:ext uri="{BB962C8B-B14F-4D97-AF65-F5344CB8AC3E}">
        <p14:creationId xmlns:p14="http://schemas.microsoft.com/office/powerpoint/2010/main" val="455473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B4612-5417-4695-87BE-A857D7864B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A0947E-9701-484C-89BF-7994565807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0B466E-C50C-4253-A5CB-2B26840E09DB}"/>
              </a:ext>
            </a:extLst>
          </p:cNvPr>
          <p:cNvSpPr>
            <a:spLocks noGrp="1"/>
          </p:cNvSpPr>
          <p:nvPr>
            <p:ph type="dt" sz="half" idx="10"/>
          </p:nvPr>
        </p:nvSpPr>
        <p:spPr/>
        <p:txBody>
          <a:bodyPr/>
          <a:lstStyle/>
          <a:p>
            <a:fld id="{885C5F10-AB74-4E02-ABF8-8829EAC95F2E}" type="datetimeFigureOut">
              <a:rPr lang="en-GB" smtClean="0"/>
              <a:t>02/05/2024</a:t>
            </a:fld>
            <a:endParaRPr lang="en-GB"/>
          </a:p>
        </p:txBody>
      </p:sp>
      <p:sp>
        <p:nvSpPr>
          <p:cNvPr id="5" name="Footer Placeholder 4">
            <a:extLst>
              <a:ext uri="{FF2B5EF4-FFF2-40B4-BE49-F238E27FC236}">
                <a16:creationId xmlns:a16="http://schemas.microsoft.com/office/drawing/2014/main" id="{8B3F0B2D-E795-4F88-88E2-CEA9D3C16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37ADEF-AAEF-4399-871D-7F62024947A0}"/>
              </a:ext>
            </a:extLst>
          </p:cNvPr>
          <p:cNvSpPr>
            <a:spLocks noGrp="1"/>
          </p:cNvSpPr>
          <p:nvPr>
            <p:ph type="sldNum" sz="quarter" idx="12"/>
          </p:nvPr>
        </p:nvSpPr>
        <p:spPr/>
        <p:txBody>
          <a:bodyPr/>
          <a:lstStyle/>
          <a:p>
            <a:fld id="{D8381B3A-D79D-4887-9A91-C2FD8A4DBC01}" type="slidenum">
              <a:rPr lang="en-GB" smtClean="0"/>
              <a:t>‹#›</a:t>
            </a:fld>
            <a:endParaRPr lang="en-GB"/>
          </a:p>
        </p:txBody>
      </p:sp>
    </p:spTree>
    <p:extLst>
      <p:ext uri="{BB962C8B-B14F-4D97-AF65-F5344CB8AC3E}">
        <p14:creationId xmlns:p14="http://schemas.microsoft.com/office/powerpoint/2010/main" val="244947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 wider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194" y="1466491"/>
            <a:ext cx="4651588" cy="5253486"/>
          </a:xfrm>
          <a:noFill/>
          <a:ln>
            <a:noFill/>
          </a:ln>
        </p:spPr>
        <p:txBody>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911306" y="1466492"/>
            <a:ext cx="7125193" cy="4804913"/>
          </a:xfrm>
          <a:noFill/>
          <a:ln>
            <a:noFill/>
          </a:ln>
        </p:spPr>
        <p:txBody>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01813362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picture be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115020" y="1457865"/>
            <a:ext cx="11772181" cy="2777706"/>
          </a:xfrm>
          <a:noFill/>
          <a:ln>
            <a:noFill/>
          </a:ln>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p:cNvSpPr>
            <a:spLocks noGrp="1"/>
          </p:cNvSpPr>
          <p:nvPr>
            <p:ph type="pic" sz="quarter" idx="10"/>
          </p:nvPr>
        </p:nvSpPr>
        <p:spPr>
          <a:xfrm>
            <a:off x="355600" y="4425352"/>
            <a:ext cx="11531600" cy="1837337"/>
          </a:xfr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326948974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picture and caption bel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115020" y="1457865"/>
            <a:ext cx="11772181" cy="2777706"/>
          </a:xfrm>
          <a:noFill/>
          <a:ln>
            <a:noFill/>
          </a:ln>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p:cNvSpPr>
            <a:spLocks noGrp="1"/>
          </p:cNvSpPr>
          <p:nvPr>
            <p:ph type="pic" sz="quarter" idx="10"/>
          </p:nvPr>
        </p:nvSpPr>
        <p:spPr>
          <a:xfrm>
            <a:off x="355600" y="4425351"/>
            <a:ext cx="2966400" cy="2225615"/>
          </a:xfrm>
        </p:spPr>
        <p:txBody>
          <a:bodyPr/>
          <a:lstStyle/>
          <a:p>
            <a:pPr lvl="0"/>
            <a:r>
              <a:rPr lang="en-US" noProof="0"/>
              <a:t>Click icon to add picture</a:t>
            </a:r>
            <a:endParaRPr lang="en-GB" noProof="0"/>
          </a:p>
        </p:txBody>
      </p:sp>
      <p:sp>
        <p:nvSpPr>
          <p:cNvPr id="6" name="Text Placeholder 5"/>
          <p:cNvSpPr>
            <a:spLocks noGrp="1"/>
          </p:cNvSpPr>
          <p:nvPr>
            <p:ph type="body" sz="quarter" idx="11"/>
          </p:nvPr>
        </p:nvSpPr>
        <p:spPr>
          <a:xfrm>
            <a:off x="3322001" y="4313808"/>
            <a:ext cx="8565200" cy="1957596"/>
          </a:xfrm>
          <a:noFill/>
          <a:ln>
            <a:noFill/>
          </a:ln>
        </p:spPr>
        <p:txBody>
          <a:bodyPr/>
          <a:lstStyle>
            <a:lvl1pPr>
              <a:defRPr lang="en-US" sz="2000" smtClean="0">
                <a:solidFill>
                  <a:srgbClr val="55C2E6"/>
                </a:solidFill>
              </a:defRPr>
            </a:lvl1pPr>
            <a:lvl2pPr>
              <a:defRPr lang="en-US" smtClean="0"/>
            </a:lvl2pPr>
            <a:lvl3pPr>
              <a:defRPr lang="en-US" sz="2000" smtClean="0">
                <a:solidFill>
                  <a:srgbClr val="55C2E6"/>
                </a:solidFill>
              </a:defRPr>
            </a:lvl3pPr>
            <a:lvl4pPr>
              <a:defRPr lang="en-US" smtClean="0"/>
            </a:lvl4pPr>
            <a:lvl5pPr>
              <a:defRPr lang="en-GB"/>
            </a:lvl5pPr>
          </a:lstStyle>
          <a:p>
            <a:pPr lvl="0"/>
            <a:r>
              <a:rPr lang="en-US"/>
              <a:t>Click to edit Master text styles</a:t>
            </a:r>
          </a:p>
        </p:txBody>
      </p:sp>
    </p:spTree>
    <p:extLst>
      <p:ext uri="{BB962C8B-B14F-4D97-AF65-F5344CB8AC3E}">
        <p14:creationId xmlns:p14="http://schemas.microsoft.com/office/powerpoint/2010/main" val="356162928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256">
            <a:extLst>
              <a:ext uri="{FF2B5EF4-FFF2-40B4-BE49-F238E27FC236}">
                <a16:creationId xmlns:a16="http://schemas.microsoft.com/office/drawing/2014/main" id="{6A8773A5-E32A-4977-833E-56BBDC5A1CF9}"/>
              </a:ext>
            </a:extLst>
          </p:cNvPr>
          <p:cNvSpPr>
            <a:spLocks noEditPoints="1"/>
          </p:cNvSpPr>
          <p:nvPr userDrawn="1"/>
        </p:nvSpPr>
        <p:spPr bwMode="auto">
          <a:xfrm>
            <a:off x="433917" y="1357313"/>
            <a:ext cx="1574800" cy="1090612"/>
          </a:xfrm>
          <a:custGeom>
            <a:avLst/>
            <a:gdLst>
              <a:gd name="T0" fmla="*/ 2147483646 w 808"/>
              <a:gd name="T1" fmla="*/ 2147483646 h 746"/>
              <a:gd name="T2" fmla="*/ 0 w 808"/>
              <a:gd name="T3" fmla="*/ 2147483646 h 746"/>
              <a:gd name="T4" fmla="*/ 0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0 h 746"/>
              <a:gd name="T22" fmla="*/ 2147483646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2147483646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0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300" y="422"/>
                </a:moveTo>
                <a:lnTo>
                  <a:pt x="300" y="746"/>
                </a:lnTo>
                <a:lnTo>
                  <a:pt x="0" y="746"/>
                </a:lnTo>
                <a:lnTo>
                  <a:pt x="0" y="490"/>
                </a:lnTo>
                <a:lnTo>
                  <a:pt x="0" y="440"/>
                </a:lnTo>
                <a:lnTo>
                  <a:pt x="2" y="392"/>
                </a:lnTo>
                <a:lnTo>
                  <a:pt x="6" y="350"/>
                </a:lnTo>
                <a:lnTo>
                  <a:pt x="12" y="310"/>
                </a:lnTo>
                <a:lnTo>
                  <a:pt x="20" y="274"/>
                </a:lnTo>
                <a:lnTo>
                  <a:pt x="28" y="242"/>
                </a:lnTo>
                <a:lnTo>
                  <a:pt x="38" y="212"/>
                </a:lnTo>
                <a:lnTo>
                  <a:pt x="50" y="188"/>
                </a:lnTo>
                <a:lnTo>
                  <a:pt x="66" y="158"/>
                </a:lnTo>
                <a:lnTo>
                  <a:pt x="86" y="130"/>
                </a:lnTo>
                <a:lnTo>
                  <a:pt x="110" y="104"/>
                </a:lnTo>
                <a:lnTo>
                  <a:pt x="134" y="78"/>
                </a:lnTo>
                <a:lnTo>
                  <a:pt x="160" y="56"/>
                </a:lnTo>
                <a:lnTo>
                  <a:pt x="190" y="36"/>
                </a:lnTo>
                <a:lnTo>
                  <a:pt x="222" y="16"/>
                </a:lnTo>
                <a:lnTo>
                  <a:pt x="256" y="0"/>
                </a:lnTo>
                <a:lnTo>
                  <a:pt x="324" y="108"/>
                </a:lnTo>
                <a:lnTo>
                  <a:pt x="304" y="118"/>
                </a:lnTo>
                <a:lnTo>
                  <a:pt x="284" y="128"/>
                </a:lnTo>
                <a:lnTo>
                  <a:pt x="266" y="140"/>
                </a:lnTo>
                <a:lnTo>
                  <a:pt x="250" y="154"/>
                </a:lnTo>
                <a:lnTo>
                  <a:pt x="236" y="166"/>
                </a:lnTo>
                <a:lnTo>
                  <a:pt x="222" y="182"/>
                </a:lnTo>
                <a:lnTo>
                  <a:pt x="210" y="198"/>
                </a:lnTo>
                <a:lnTo>
                  <a:pt x="198" y="216"/>
                </a:lnTo>
                <a:lnTo>
                  <a:pt x="190" y="234"/>
                </a:lnTo>
                <a:lnTo>
                  <a:pt x="180" y="254"/>
                </a:lnTo>
                <a:lnTo>
                  <a:pt x="174" y="278"/>
                </a:lnTo>
                <a:lnTo>
                  <a:pt x="168" y="302"/>
                </a:lnTo>
                <a:lnTo>
                  <a:pt x="162" y="328"/>
                </a:lnTo>
                <a:lnTo>
                  <a:pt x="158" y="358"/>
                </a:lnTo>
                <a:lnTo>
                  <a:pt x="156" y="388"/>
                </a:lnTo>
                <a:lnTo>
                  <a:pt x="154" y="422"/>
                </a:lnTo>
                <a:lnTo>
                  <a:pt x="300" y="422"/>
                </a:lnTo>
                <a:close/>
                <a:moveTo>
                  <a:pt x="782" y="422"/>
                </a:moveTo>
                <a:lnTo>
                  <a:pt x="782" y="746"/>
                </a:lnTo>
                <a:lnTo>
                  <a:pt x="482" y="746"/>
                </a:lnTo>
                <a:lnTo>
                  <a:pt x="482" y="490"/>
                </a:lnTo>
                <a:lnTo>
                  <a:pt x="482" y="440"/>
                </a:lnTo>
                <a:lnTo>
                  <a:pt x="486" y="392"/>
                </a:lnTo>
                <a:lnTo>
                  <a:pt x="488" y="350"/>
                </a:lnTo>
                <a:lnTo>
                  <a:pt x="494" y="310"/>
                </a:lnTo>
                <a:lnTo>
                  <a:pt x="502" y="274"/>
                </a:lnTo>
                <a:lnTo>
                  <a:pt x="510" y="242"/>
                </a:lnTo>
                <a:lnTo>
                  <a:pt x="520" y="212"/>
                </a:lnTo>
                <a:lnTo>
                  <a:pt x="532" y="188"/>
                </a:lnTo>
                <a:lnTo>
                  <a:pt x="550" y="158"/>
                </a:lnTo>
                <a:lnTo>
                  <a:pt x="570" y="130"/>
                </a:lnTo>
                <a:lnTo>
                  <a:pt x="592" y="104"/>
                </a:lnTo>
                <a:lnTo>
                  <a:pt x="616" y="78"/>
                </a:lnTo>
                <a:lnTo>
                  <a:pt x="644" y="56"/>
                </a:lnTo>
                <a:lnTo>
                  <a:pt x="672" y="36"/>
                </a:lnTo>
                <a:lnTo>
                  <a:pt x="704" y="16"/>
                </a:lnTo>
                <a:lnTo>
                  <a:pt x="738" y="0"/>
                </a:lnTo>
                <a:lnTo>
                  <a:pt x="808" y="108"/>
                </a:lnTo>
                <a:lnTo>
                  <a:pt x="786" y="118"/>
                </a:lnTo>
                <a:lnTo>
                  <a:pt x="768" y="128"/>
                </a:lnTo>
                <a:lnTo>
                  <a:pt x="750" y="140"/>
                </a:lnTo>
                <a:lnTo>
                  <a:pt x="732" y="154"/>
                </a:lnTo>
                <a:lnTo>
                  <a:pt x="718" y="166"/>
                </a:lnTo>
                <a:lnTo>
                  <a:pt x="704" y="182"/>
                </a:lnTo>
                <a:lnTo>
                  <a:pt x="692" y="198"/>
                </a:lnTo>
                <a:lnTo>
                  <a:pt x="682" y="216"/>
                </a:lnTo>
                <a:lnTo>
                  <a:pt x="672" y="234"/>
                </a:lnTo>
                <a:lnTo>
                  <a:pt x="664" y="254"/>
                </a:lnTo>
                <a:lnTo>
                  <a:pt x="656" y="278"/>
                </a:lnTo>
                <a:lnTo>
                  <a:pt x="650" y="302"/>
                </a:lnTo>
                <a:lnTo>
                  <a:pt x="644" y="328"/>
                </a:lnTo>
                <a:lnTo>
                  <a:pt x="640" y="358"/>
                </a:lnTo>
                <a:lnTo>
                  <a:pt x="638" y="388"/>
                </a:lnTo>
                <a:lnTo>
                  <a:pt x="636" y="422"/>
                </a:lnTo>
                <a:lnTo>
                  <a:pt x="782" y="422"/>
                </a:lnTo>
                <a:close/>
              </a:path>
            </a:pathLst>
          </a:custGeom>
          <a:solidFill>
            <a:srgbClr val="55C2E6">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6" name="Freeform 257">
            <a:extLst>
              <a:ext uri="{FF2B5EF4-FFF2-40B4-BE49-F238E27FC236}">
                <a16:creationId xmlns:a16="http://schemas.microsoft.com/office/drawing/2014/main" id="{D0E3F61A-F80C-490D-AE9A-A25D47F8CC3C}"/>
              </a:ext>
            </a:extLst>
          </p:cNvPr>
          <p:cNvSpPr>
            <a:spLocks noEditPoints="1"/>
          </p:cNvSpPr>
          <p:nvPr userDrawn="1"/>
        </p:nvSpPr>
        <p:spPr bwMode="auto">
          <a:xfrm>
            <a:off x="9334500" y="4500563"/>
            <a:ext cx="1574800" cy="1090612"/>
          </a:xfrm>
          <a:custGeom>
            <a:avLst/>
            <a:gdLst>
              <a:gd name="T0" fmla="*/ 2147483646 w 808"/>
              <a:gd name="T1" fmla="*/ 0 h 746"/>
              <a:gd name="T2" fmla="*/ 2147483646 w 808"/>
              <a:gd name="T3" fmla="*/ 2147483646 h 746"/>
              <a:gd name="T4" fmla="*/ 2147483646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2147483646 h 746"/>
              <a:gd name="T22" fmla="*/ 0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0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2147483646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24" y="324"/>
                </a:moveTo>
                <a:lnTo>
                  <a:pt x="24" y="0"/>
                </a:lnTo>
                <a:lnTo>
                  <a:pt x="326" y="0"/>
                </a:lnTo>
                <a:lnTo>
                  <a:pt x="326" y="256"/>
                </a:lnTo>
                <a:lnTo>
                  <a:pt x="324" y="306"/>
                </a:lnTo>
                <a:lnTo>
                  <a:pt x="322" y="352"/>
                </a:lnTo>
                <a:lnTo>
                  <a:pt x="318" y="396"/>
                </a:lnTo>
                <a:lnTo>
                  <a:pt x="312" y="436"/>
                </a:lnTo>
                <a:lnTo>
                  <a:pt x="306" y="470"/>
                </a:lnTo>
                <a:lnTo>
                  <a:pt x="298" y="502"/>
                </a:lnTo>
                <a:lnTo>
                  <a:pt x="288" y="532"/>
                </a:lnTo>
                <a:lnTo>
                  <a:pt x="276" y="556"/>
                </a:lnTo>
                <a:lnTo>
                  <a:pt x="258" y="586"/>
                </a:lnTo>
                <a:lnTo>
                  <a:pt x="238" y="616"/>
                </a:lnTo>
                <a:lnTo>
                  <a:pt x="216" y="642"/>
                </a:lnTo>
                <a:lnTo>
                  <a:pt x="192" y="666"/>
                </a:lnTo>
                <a:lnTo>
                  <a:pt x="164" y="690"/>
                </a:lnTo>
                <a:lnTo>
                  <a:pt x="134" y="710"/>
                </a:lnTo>
                <a:lnTo>
                  <a:pt x="102" y="728"/>
                </a:lnTo>
                <a:lnTo>
                  <a:pt x="68" y="746"/>
                </a:lnTo>
                <a:lnTo>
                  <a:pt x="0" y="636"/>
                </a:lnTo>
                <a:lnTo>
                  <a:pt x="20" y="626"/>
                </a:lnTo>
                <a:lnTo>
                  <a:pt x="40" y="616"/>
                </a:lnTo>
                <a:lnTo>
                  <a:pt x="56" y="604"/>
                </a:lnTo>
                <a:lnTo>
                  <a:pt x="74" y="592"/>
                </a:lnTo>
                <a:lnTo>
                  <a:pt x="88" y="578"/>
                </a:lnTo>
                <a:lnTo>
                  <a:pt x="102" y="562"/>
                </a:lnTo>
                <a:lnTo>
                  <a:pt x="114" y="546"/>
                </a:lnTo>
                <a:lnTo>
                  <a:pt x="126" y="528"/>
                </a:lnTo>
                <a:lnTo>
                  <a:pt x="134" y="508"/>
                </a:lnTo>
                <a:lnTo>
                  <a:pt x="144" y="486"/>
                </a:lnTo>
                <a:lnTo>
                  <a:pt x="150" y="464"/>
                </a:lnTo>
                <a:lnTo>
                  <a:pt x="158" y="440"/>
                </a:lnTo>
                <a:lnTo>
                  <a:pt x="162" y="414"/>
                </a:lnTo>
                <a:lnTo>
                  <a:pt x="166" y="386"/>
                </a:lnTo>
                <a:lnTo>
                  <a:pt x="170" y="356"/>
                </a:lnTo>
                <a:lnTo>
                  <a:pt x="172" y="324"/>
                </a:lnTo>
                <a:lnTo>
                  <a:pt x="24" y="324"/>
                </a:lnTo>
                <a:close/>
                <a:moveTo>
                  <a:pt x="508" y="324"/>
                </a:moveTo>
                <a:lnTo>
                  <a:pt x="508" y="0"/>
                </a:lnTo>
                <a:lnTo>
                  <a:pt x="808" y="0"/>
                </a:lnTo>
                <a:lnTo>
                  <a:pt x="808" y="256"/>
                </a:lnTo>
                <a:lnTo>
                  <a:pt x="806" y="306"/>
                </a:lnTo>
                <a:lnTo>
                  <a:pt x="804" y="352"/>
                </a:lnTo>
                <a:lnTo>
                  <a:pt x="800" y="396"/>
                </a:lnTo>
                <a:lnTo>
                  <a:pt x="796" y="436"/>
                </a:lnTo>
                <a:lnTo>
                  <a:pt x="788" y="470"/>
                </a:lnTo>
                <a:lnTo>
                  <a:pt x="780" y="502"/>
                </a:lnTo>
                <a:lnTo>
                  <a:pt x="770" y="532"/>
                </a:lnTo>
                <a:lnTo>
                  <a:pt x="760" y="556"/>
                </a:lnTo>
                <a:lnTo>
                  <a:pt x="742" y="586"/>
                </a:lnTo>
                <a:lnTo>
                  <a:pt x="720" y="616"/>
                </a:lnTo>
                <a:lnTo>
                  <a:pt x="698" y="642"/>
                </a:lnTo>
                <a:lnTo>
                  <a:pt x="674" y="666"/>
                </a:lnTo>
                <a:lnTo>
                  <a:pt x="646" y="690"/>
                </a:lnTo>
                <a:lnTo>
                  <a:pt x="616" y="710"/>
                </a:lnTo>
                <a:lnTo>
                  <a:pt x="584" y="728"/>
                </a:lnTo>
                <a:lnTo>
                  <a:pt x="550" y="746"/>
                </a:lnTo>
                <a:lnTo>
                  <a:pt x="482" y="636"/>
                </a:lnTo>
                <a:lnTo>
                  <a:pt x="502" y="626"/>
                </a:lnTo>
                <a:lnTo>
                  <a:pt x="522" y="616"/>
                </a:lnTo>
                <a:lnTo>
                  <a:pt x="540" y="604"/>
                </a:lnTo>
                <a:lnTo>
                  <a:pt x="556" y="592"/>
                </a:lnTo>
                <a:lnTo>
                  <a:pt x="570" y="578"/>
                </a:lnTo>
                <a:lnTo>
                  <a:pt x="584" y="562"/>
                </a:lnTo>
                <a:lnTo>
                  <a:pt x="596" y="546"/>
                </a:lnTo>
                <a:lnTo>
                  <a:pt x="608" y="528"/>
                </a:lnTo>
                <a:lnTo>
                  <a:pt x="618" y="508"/>
                </a:lnTo>
                <a:lnTo>
                  <a:pt x="626" y="486"/>
                </a:lnTo>
                <a:lnTo>
                  <a:pt x="634" y="464"/>
                </a:lnTo>
                <a:lnTo>
                  <a:pt x="640" y="440"/>
                </a:lnTo>
                <a:lnTo>
                  <a:pt x="644" y="414"/>
                </a:lnTo>
                <a:lnTo>
                  <a:pt x="648" y="386"/>
                </a:lnTo>
                <a:lnTo>
                  <a:pt x="652" y="356"/>
                </a:lnTo>
                <a:lnTo>
                  <a:pt x="654" y="324"/>
                </a:lnTo>
                <a:lnTo>
                  <a:pt x="508" y="324"/>
                </a:lnTo>
                <a:close/>
              </a:path>
            </a:pathLst>
          </a:custGeom>
          <a:solidFill>
            <a:srgbClr val="55C2E6">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3" name="Title 2"/>
          <p:cNvSpPr>
            <a:spLocks noGrp="1"/>
          </p:cNvSpPr>
          <p:nvPr>
            <p:ph type="title"/>
          </p:nvPr>
        </p:nvSpPr>
        <p:spPr>
          <a:xfrm>
            <a:off x="228599" y="106363"/>
            <a:ext cx="11836879" cy="779462"/>
          </a:xfrm>
        </p:spPr>
        <p:txBody>
          <a:bodyPr/>
          <a:lstStyle/>
          <a:p>
            <a:r>
              <a:rPr lang="en-US"/>
              <a:t>Click to edit Master title style</a:t>
            </a:r>
            <a:endParaRPr lang="en-GB"/>
          </a:p>
        </p:txBody>
      </p:sp>
      <p:sp>
        <p:nvSpPr>
          <p:cNvPr id="7" name="Text Placeholder 6"/>
          <p:cNvSpPr>
            <a:spLocks noGrp="1"/>
          </p:cNvSpPr>
          <p:nvPr>
            <p:ph type="body" sz="quarter" idx="10"/>
          </p:nvPr>
        </p:nvSpPr>
        <p:spPr>
          <a:xfrm>
            <a:off x="1232817" y="2425701"/>
            <a:ext cx="9676484" cy="1954213"/>
          </a:xfrm>
        </p:spPr>
        <p:txBody>
          <a:bodyPr/>
          <a:lstStyle>
            <a:lvl1pPr marL="0" indent="0">
              <a:buNone/>
              <a:defRPr/>
            </a:lvl1pPr>
          </a:lstStyle>
          <a:p>
            <a:pPr lvl="0"/>
            <a:r>
              <a:rPr lang="en-US"/>
              <a:t>Click to edit Master text styles</a:t>
            </a:r>
          </a:p>
        </p:txBody>
      </p:sp>
      <p:sp>
        <p:nvSpPr>
          <p:cNvPr id="10" name="Text Placeholder 6"/>
          <p:cNvSpPr>
            <a:spLocks noGrp="1"/>
          </p:cNvSpPr>
          <p:nvPr>
            <p:ph type="body" sz="quarter" idx="11"/>
          </p:nvPr>
        </p:nvSpPr>
        <p:spPr>
          <a:xfrm>
            <a:off x="1232817" y="4379914"/>
            <a:ext cx="7991692" cy="847695"/>
          </a:xfrm>
        </p:spPr>
        <p:txBody>
          <a:bodyPr/>
          <a:lstStyle>
            <a:lvl1pPr marL="0" indent="0">
              <a:buNone/>
              <a:defRPr sz="2000">
                <a:solidFill>
                  <a:srgbClr val="55C2E6"/>
                </a:solidFill>
              </a:defRPr>
            </a:lvl1pPr>
            <a:lvl3pPr>
              <a:defRPr sz="2000">
                <a:solidFill>
                  <a:srgbClr val="55C2E6"/>
                </a:solidFill>
              </a:defRPr>
            </a:lvl3pPr>
          </a:lstStyle>
          <a:p>
            <a:pPr lvl="0"/>
            <a:r>
              <a:rPr lang="en-US"/>
              <a:t>Click to edit Master text styles</a:t>
            </a:r>
          </a:p>
        </p:txBody>
      </p:sp>
    </p:spTree>
    <p:extLst>
      <p:ext uri="{BB962C8B-B14F-4D97-AF65-F5344CB8AC3E}">
        <p14:creationId xmlns:p14="http://schemas.microsoft.com/office/powerpoint/2010/main" val="845205146"/>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8380062F-BD2A-4871-9525-680E84D176E2}"/>
              </a:ext>
            </a:extLst>
          </p:cNvPr>
          <p:cNvSpPr txBox="1">
            <a:spLocks noChangeArrowheads="1"/>
          </p:cNvSpPr>
          <p:nvPr userDrawn="1"/>
        </p:nvSpPr>
        <p:spPr bwMode="auto">
          <a:xfrm>
            <a:off x="3564467" y="2174875"/>
            <a:ext cx="9203267" cy="4338638"/>
          </a:xfrm>
          <a:prstGeom prst="rect">
            <a:avLst/>
          </a:prstGeom>
          <a:noFill/>
          <a:ln>
            <a:noFill/>
          </a:ln>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GB" altLang="en-US" sz="6000" b="1">
                <a:solidFill>
                  <a:srgbClr val="41B6E6"/>
                </a:solidFill>
                <a:cs typeface="Arial" panose="020B0604020202020204" pitchFamily="34" charset="0"/>
              </a:rPr>
              <a:t>Any questions?</a:t>
            </a:r>
          </a:p>
        </p:txBody>
      </p:sp>
      <p:sp>
        <p:nvSpPr>
          <p:cNvPr id="3" name="Rectangle 2">
            <a:extLst>
              <a:ext uri="{FF2B5EF4-FFF2-40B4-BE49-F238E27FC236}">
                <a16:creationId xmlns:a16="http://schemas.microsoft.com/office/drawing/2014/main" id="{D6CBFFFA-6782-4189-BF9E-30B5B74ADEE2}"/>
              </a:ext>
            </a:extLst>
          </p:cNvPr>
          <p:cNvSpPr/>
          <p:nvPr userDrawn="1"/>
        </p:nvSpPr>
        <p:spPr>
          <a:xfrm>
            <a:off x="189836" y="-1000001"/>
            <a:ext cx="6539211" cy="7017306"/>
          </a:xfrm>
          <a:prstGeom prst="rect">
            <a:avLst/>
          </a:prstGeom>
        </p:spPr>
        <p:txBody>
          <a:bodyPr>
            <a:spAutoFit/>
          </a:bodyPr>
          <a:lstStyle/>
          <a:p>
            <a:pPr>
              <a:defRPr/>
            </a:pPr>
            <a:r>
              <a:rPr lang="en-GB" sz="45000" b="1">
                <a:ln>
                  <a:solidFill>
                    <a:srgbClr val="41B6E6"/>
                  </a:solidFill>
                </a:ln>
                <a:solidFill>
                  <a:schemeClr val="bg1"/>
                </a:solidFill>
                <a:ea typeface="ＭＳ Ｐゴシック" panose="020B0600070205080204" pitchFamily="34" charset="-128"/>
              </a:rPr>
              <a:t>?</a:t>
            </a:r>
            <a:endParaRPr lang="en-GB" sz="45000">
              <a:ln>
                <a:solidFill>
                  <a:srgbClr val="41B6E6"/>
                </a:solidFill>
              </a:ln>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170435803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62694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682690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alon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6" y="1579417"/>
            <a:ext cx="9811109" cy="4124350"/>
          </a:xfrm>
        </p:spPr>
        <p:txBody>
          <a:bodyPr anchor="ctr" anchorCtr="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2" name="Title 1"/>
          <p:cNvSpPr>
            <a:spLocks noGrp="1"/>
          </p:cNvSpPr>
          <p:nvPr>
            <p:ph type="title"/>
          </p:nvPr>
        </p:nvSpPr>
        <p:spPr>
          <a:xfrm>
            <a:off x="228600" y="106363"/>
            <a:ext cx="11827200" cy="779462"/>
          </a:xfrm>
        </p:spPr>
        <p:txBody>
          <a:bodyPr/>
          <a:lstStyle/>
          <a:p>
            <a:r>
              <a:rPr lang="en-US"/>
              <a:t>Click to edit Master title style</a:t>
            </a:r>
          </a:p>
        </p:txBody>
      </p:sp>
    </p:spTree>
    <p:extLst>
      <p:ext uri="{BB962C8B-B14F-4D97-AF65-F5344CB8AC3E}">
        <p14:creationId xmlns:p14="http://schemas.microsoft.com/office/powerpoint/2010/main" val="320929746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6" y="1579417"/>
            <a:ext cx="9811109" cy="4124350"/>
          </a:xfrm>
        </p:spPr>
        <p:txBody>
          <a:bodyPr anchor="b"/>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190445" y="5729644"/>
            <a:ext cx="7315200" cy="1007586"/>
          </a:xfrm>
        </p:spPr>
        <p:txBody>
          <a:bodyPr lIns="0" tIns="108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p:cNvSpPr>
            <a:spLocks noGrp="1"/>
          </p:cNvSpPr>
          <p:nvPr>
            <p:ph type="title"/>
          </p:nvPr>
        </p:nvSpPr>
        <p:spPr>
          <a:xfrm>
            <a:off x="228600" y="106363"/>
            <a:ext cx="11827200" cy="779462"/>
          </a:xfrm>
        </p:spPr>
        <p:txBody>
          <a:bodyPr/>
          <a:lstStyle/>
          <a:p>
            <a:r>
              <a:rPr lang="en-US"/>
              <a:t>Click to edit Master title style</a:t>
            </a:r>
          </a:p>
        </p:txBody>
      </p:sp>
    </p:spTree>
    <p:extLst>
      <p:ext uri="{BB962C8B-B14F-4D97-AF65-F5344CB8AC3E}">
        <p14:creationId xmlns:p14="http://schemas.microsoft.com/office/powerpoint/2010/main" val="250449351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1061" y="2971800"/>
            <a:ext cx="10539184" cy="2402133"/>
          </a:xfrm>
          <a:prstGeom prst="rect">
            <a:avLst/>
          </a:prstGeom>
        </p:spPr>
        <p:txBody>
          <a:bodyPr anchor="t">
            <a:normAutofit/>
          </a:bodyPr>
          <a:lstStyle>
            <a:lvl1pPr algn="l">
              <a:defRPr sz="4500"/>
            </a:lvl1pPr>
          </a:lstStyle>
          <a:p>
            <a:r>
              <a:rPr lang="en-US"/>
              <a:t>Click to edit Master title style</a:t>
            </a:r>
            <a:endParaRPr lang="en-GB"/>
          </a:p>
        </p:txBody>
      </p:sp>
      <p:sp>
        <p:nvSpPr>
          <p:cNvPr id="3" name="Subtitle 2"/>
          <p:cNvSpPr>
            <a:spLocks noGrp="1"/>
          </p:cNvSpPr>
          <p:nvPr>
            <p:ph type="subTitle" idx="1"/>
          </p:nvPr>
        </p:nvSpPr>
        <p:spPr>
          <a:xfrm>
            <a:off x="811061" y="1163639"/>
            <a:ext cx="10527463" cy="1655761"/>
          </a:xfrm>
          <a:prstGeom prst="rect">
            <a:avLst/>
          </a:prstGeo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2580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vider - light blue">
    <p:bg>
      <p:bgPr>
        <a:solidFill>
          <a:srgbClr val="1A3A44"/>
        </a:solidFill>
        <a:effectLst/>
      </p:bgPr>
    </p:bg>
    <p:spTree>
      <p:nvGrpSpPr>
        <p:cNvPr id="1" name=""/>
        <p:cNvGrpSpPr/>
        <p:nvPr/>
      </p:nvGrpSpPr>
      <p:grpSpPr>
        <a:xfrm>
          <a:off x="0" y="0"/>
          <a:ext cx="0" cy="0"/>
          <a:chOff x="0" y="0"/>
          <a:chExt cx="0" cy="0"/>
        </a:xfrm>
      </p:grpSpPr>
      <p:pic>
        <p:nvPicPr>
          <p:cNvPr id="4" name="Picture 3" descr="A blue and white pattern&#10;&#10;Description automatically generated">
            <a:extLst>
              <a:ext uri="{FF2B5EF4-FFF2-40B4-BE49-F238E27FC236}">
                <a16:creationId xmlns:a16="http://schemas.microsoft.com/office/drawing/2014/main" id="{DAF966B6-A9FF-8A13-FC9C-AB214487C9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7254757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actoid - blu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D6D4D3-6F87-498E-97F7-FB5E71D337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65850" y="0"/>
            <a:ext cx="6024626" cy="6858000"/>
          </a:xfrm>
          <a:prstGeom prst="rect">
            <a:avLst/>
          </a:prstGeom>
        </p:spPr>
      </p:pic>
      <p:sp>
        <p:nvSpPr>
          <p:cNvPr id="15" name="Text Placeholder 5">
            <a:extLst>
              <a:ext uri="{FF2B5EF4-FFF2-40B4-BE49-F238E27FC236}">
                <a16:creationId xmlns:a16="http://schemas.microsoft.com/office/drawing/2014/main" id="{B758AE32-0023-40C2-9F84-11784F861E42}"/>
              </a:ext>
            </a:extLst>
          </p:cNvPr>
          <p:cNvSpPr>
            <a:spLocks noGrp="1"/>
          </p:cNvSpPr>
          <p:nvPr>
            <p:ph type="body" sz="quarter" idx="10" hasCustomPrompt="1"/>
          </p:nvPr>
        </p:nvSpPr>
        <p:spPr>
          <a:xfrm>
            <a:off x="6180002" y="1828800"/>
            <a:ext cx="6011998" cy="2550160"/>
          </a:xfrm>
        </p:spPr>
        <p:txBody>
          <a:bodyPr tIns="0" bIns="0" anchor="t" anchorCtr="0">
            <a:noAutofit/>
          </a:bodyPr>
          <a:lstStyle>
            <a:lvl1pPr marL="0" indent="0" algn="ctr">
              <a:buNone/>
              <a:defRPr sz="19900" b="1">
                <a:solidFill>
                  <a:schemeClr val="bg1"/>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16" name="Text Placeholder 8">
            <a:extLst>
              <a:ext uri="{FF2B5EF4-FFF2-40B4-BE49-F238E27FC236}">
                <a16:creationId xmlns:a16="http://schemas.microsoft.com/office/drawing/2014/main" id="{6375F09A-3052-4E3C-BAD0-3095A201FAE1}"/>
              </a:ext>
            </a:extLst>
          </p:cNvPr>
          <p:cNvSpPr>
            <a:spLocks noGrp="1"/>
          </p:cNvSpPr>
          <p:nvPr>
            <p:ph type="body" sz="quarter" idx="11" hasCustomPrompt="1"/>
          </p:nvPr>
        </p:nvSpPr>
        <p:spPr>
          <a:xfrm>
            <a:off x="6180002" y="4563762"/>
            <a:ext cx="6011998" cy="1502076"/>
          </a:xfrm>
        </p:spPr>
        <p:txBody>
          <a:bodyPr tIns="0" bIns="0">
            <a:noAutofit/>
          </a:bodyPr>
          <a:lstStyle>
            <a:lvl1pPr marL="0" indent="0" algn="ctr">
              <a:buNone/>
              <a:defRPr sz="2000" b="1">
                <a:solidFill>
                  <a:schemeClr val="bg1"/>
                </a:solidFill>
              </a:defRPr>
            </a:lvl1pPr>
          </a:lstStyle>
          <a:p>
            <a:pPr lvl="0"/>
            <a:r>
              <a:rPr lang="en-US"/>
              <a:t>Explanation here</a:t>
            </a:r>
          </a:p>
        </p:txBody>
      </p:sp>
      <p:sp>
        <p:nvSpPr>
          <p:cNvPr id="17" name="Footer Placeholder 3">
            <a:extLst>
              <a:ext uri="{FF2B5EF4-FFF2-40B4-BE49-F238E27FC236}">
                <a16:creationId xmlns:a16="http://schemas.microsoft.com/office/drawing/2014/main" id="{AEEE0E10-2292-4435-BF41-E0C04890125F}"/>
              </a:ext>
            </a:extLst>
          </p:cNvPr>
          <p:cNvSpPr>
            <a:spLocks noGrp="1"/>
          </p:cNvSpPr>
          <p:nvPr>
            <p:ph type="ftr" sz="quarter" idx="12"/>
          </p:nvPr>
        </p:nvSpPr>
        <p:spPr>
          <a:xfrm>
            <a:off x="334964" y="6660001"/>
            <a:ext cx="5689440" cy="198000"/>
          </a:xfrm>
        </p:spPr>
        <p:txBody>
          <a:bodyPr/>
          <a:lstStyle/>
          <a:p>
            <a:endParaRPr lang="en-GB"/>
          </a:p>
        </p:txBody>
      </p:sp>
      <p:sp>
        <p:nvSpPr>
          <p:cNvPr id="18" name="Slide Number Placeholder 5">
            <a:extLst>
              <a:ext uri="{FF2B5EF4-FFF2-40B4-BE49-F238E27FC236}">
                <a16:creationId xmlns:a16="http://schemas.microsoft.com/office/drawing/2014/main" id="{046FFA70-BF64-4811-9D26-BF32F94DDF44}"/>
              </a:ext>
            </a:extLst>
          </p:cNvPr>
          <p:cNvSpPr>
            <a:spLocks noGrp="1"/>
          </p:cNvSpPr>
          <p:nvPr>
            <p:ph type="sldNum" sz="quarter" idx="13"/>
          </p:nvPr>
        </p:nvSpPr>
        <p:spPr>
          <a:xfrm>
            <a:off x="11028363" y="333376"/>
            <a:ext cx="828675" cy="207883"/>
          </a:xfrm>
        </p:spPr>
        <p:txBody>
          <a:bodyPr/>
          <a:lstStyle>
            <a:lvl1pPr>
              <a:defRPr>
                <a:solidFill>
                  <a:schemeClr val="bg1"/>
                </a:solidFill>
              </a:defRPr>
            </a:lvl1pPr>
          </a:lstStyle>
          <a:p>
            <a:fld id="{6580B96C-853A-4F26-91B4-F0764DB54639}" type="slidenum">
              <a:rPr lang="en-GB" smtClean="0"/>
              <a:pPr/>
              <a:t>‹#›</a:t>
            </a:fld>
            <a:endParaRPr lang="en-GB"/>
          </a:p>
        </p:txBody>
      </p:sp>
      <p:sp>
        <p:nvSpPr>
          <p:cNvPr id="19" name="Title 1">
            <a:extLst>
              <a:ext uri="{FF2B5EF4-FFF2-40B4-BE49-F238E27FC236}">
                <a16:creationId xmlns:a16="http://schemas.microsoft.com/office/drawing/2014/main" id="{409C5A39-1FDE-43D2-8056-4143B11D79DC}"/>
              </a:ext>
            </a:extLst>
          </p:cNvPr>
          <p:cNvSpPr>
            <a:spLocks noGrp="1"/>
          </p:cNvSpPr>
          <p:nvPr>
            <p:ph type="title"/>
          </p:nvPr>
        </p:nvSpPr>
        <p:spPr>
          <a:xfrm>
            <a:off x="334963" y="1260000"/>
            <a:ext cx="5683586" cy="624956"/>
          </a:xfrm>
        </p:spPr>
        <p:txBody>
          <a:bodyPr wrap="square" lIns="0" rIns="0">
            <a:spAutoFit/>
          </a:bodyPr>
          <a:lstStyle>
            <a:lvl1pPr>
              <a:defRPr sz="3200" baseline="0">
                <a:solidFill>
                  <a:schemeClr val="tx1"/>
                </a:solidFill>
                <a:latin typeface="Georgia" panose="02040502050405020303" pitchFamily="18" charset="0"/>
              </a:defRPr>
            </a:lvl1pPr>
          </a:lstStyle>
          <a:p>
            <a:r>
              <a:rPr lang="en-US"/>
              <a:t>Click to edit Master title style</a:t>
            </a:r>
            <a:endParaRPr lang="en-GB"/>
          </a:p>
        </p:txBody>
      </p:sp>
      <p:sp>
        <p:nvSpPr>
          <p:cNvPr id="22" name="Text Placeholder 13">
            <a:extLst>
              <a:ext uri="{FF2B5EF4-FFF2-40B4-BE49-F238E27FC236}">
                <a16:creationId xmlns:a16="http://schemas.microsoft.com/office/drawing/2014/main" id="{9B5827A8-82B8-44F3-8FD9-F67D4DF148B4}"/>
              </a:ext>
            </a:extLst>
          </p:cNvPr>
          <p:cNvSpPr>
            <a:spLocks noGrp="1"/>
          </p:cNvSpPr>
          <p:nvPr>
            <p:ph type="body" sz="quarter" idx="14"/>
          </p:nvPr>
        </p:nvSpPr>
        <p:spPr>
          <a:xfrm>
            <a:off x="334760" y="1884956"/>
            <a:ext cx="5683789" cy="4631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a:extLst>
              <a:ext uri="{FF2B5EF4-FFF2-40B4-BE49-F238E27FC236}">
                <a16:creationId xmlns:a16="http://schemas.microsoft.com/office/drawing/2014/main" id="{23EEFA13-0593-49AD-8FF7-A6F56B97D3B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4943" y="333495"/>
            <a:ext cx="2100257" cy="568084"/>
          </a:xfrm>
          <a:prstGeom prst="rect">
            <a:avLst/>
          </a:prstGeom>
        </p:spPr>
      </p:pic>
    </p:spTree>
    <p:extLst>
      <p:ext uri="{BB962C8B-B14F-4D97-AF65-F5344CB8AC3E}">
        <p14:creationId xmlns:p14="http://schemas.microsoft.com/office/powerpoint/2010/main" val="2317531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image - blue righ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9EEEAB-C3AA-4C82-82B6-B1DC5CC1C7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65850" y="0"/>
            <a:ext cx="6024626" cy="6858000"/>
          </a:xfrm>
          <a:prstGeom prst="rect">
            <a:avLst/>
          </a:prstGeom>
        </p:spPr>
      </p:pic>
      <p:sp>
        <p:nvSpPr>
          <p:cNvPr id="12" name="Slide Number Placeholder 14">
            <a:extLst>
              <a:ext uri="{FF2B5EF4-FFF2-40B4-BE49-F238E27FC236}">
                <a16:creationId xmlns:a16="http://schemas.microsoft.com/office/drawing/2014/main" id="{6FC67542-F7A4-4658-9629-24EFD8B337F2}"/>
              </a:ext>
            </a:extLst>
          </p:cNvPr>
          <p:cNvSpPr>
            <a:spLocks noGrp="1"/>
          </p:cNvSpPr>
          <p:nvPr>
            <p:ph type="sldNum" sz="quarter" idx="11"/>
          </p:nvPr>
        </p:nvSpPr>
        <p:spPr>
          <a:xfrm>
            <a:off x="11028363" y="333376"/>
            <a:ext cx="828675" cy="207883"/>
          </a:xfrm>
        </p:spPr>
        <p:txBody>
          <a:bodyPr/>
          <a:lstStyle>
            <a:lvl1pPr>
              <a:defRPr>
                <a:solidFill>
                  <a:schemeClr val="bg1"/>
                </a:solidFill>
              </a:defRPr>
            </a:lvl1pPr>
          </a:lstStyle>
          <a:p>
            <a:fld id="{6580B96C-853A-4F26-91B4-F0764DB54639}" type="slidenum">
              <a:rPr lang="en-GB" smtClean="0"/>
              <a:pPr/>
              <a:t>‹#›</a:t>
            </a:fld>
            <a:endParaRPr lang="en-GB"/>
          </a:p>
        </p:txBody>
      </p:sp>
      <p:sp>
        <p:nvSpPr>
          <p:cNvPr id="13" name="Picture Placeholder 16">
            <a:extLst>
              <a:ext uri="{FF2B5EF4-FFF2-40B4-BE49-F238E27FC236}">
                <a16:creationId xmlns:a16="http://schemas.microsoft.com/office/drawing/2014/main" id="{F2FE472D-128F-4E7A-A8BE-304F519010D6}"/>
              </a:ext>
            </a:extLst>
          </p:cNvPr>
          <p:cNvSpPr>
            <a:spLocks noGrp="1"/>
          </p:cNvSpPr>
          <p:nvPr>
            <p:ph type="pic" sz="quarter" idx="12"/>
          </p:nvPr>
        </p:nvSpPr>
        <p:spPr>
          <a:xfrm>
            <a:off x="6502561" y="797710"/>
            <a:ext cx="5351988" cy="5718978"/>
          </a:xfrm>
        </p:spPr>
        <p:txBody>
          <a:bodyPr/>
          <a:lstStyle>
            <a:lvl1pPr>
              <a:defRPr>
                <a:solidFill>
                  <a:schemeClr val="bg1"/>
                </a:solidFill>
              </a:defRPr>
            </a:lvl1pPr>
          </a:lstStyle>
          <a:p>
            <a:r>
              <a:rPr lang="en-US"/>
              <a:t>Click icon to add picture</a:t>
            </a:r>
          </a:p>
        </p:txBody>
      </p:sp>
      <p:sp>
        <p:nvSpPr>
          <p:cNvPr id="14" name="Text Placeholder 8">
            <a:extLst>
              <a:ext uri="{FF2B5EF4-FFF2-40B4-BE49-F238E27FC236}">
                <a16:creationId xmlns:a16="http://schemas.microsoft.com/office/drawing/2014/main" id="{C581E93E-9853-4F87-96E1-44B9BB56EAF6}"/>
              </a:ext>
            </a:extLst>
          </p:cNvPr>
          <p:cNvSpPr>
            <a:spLocks noGrp="1"/>
          </p:cNvSpPr>
          <p:nvPr>
            <p:ph type="body" sz="quarter" idx="13"/>
          </p:nvPr>
        </p:nvSpPr>
        <p:spPr>
          <a:xfrm>
            <a:off x="333903" y="1884956"/>
            <a:ext cx="5275262" cy="46317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3615EBFC-7C28-4468-BB99-A3F4493B1CA2}"/>
              </a:ext>
            </a:extLst>
          </p:cNvPr>
          <p:cNvSpPr>
            <a:spLocks noGrp="1"/>
          </p:cNvSpPr>
          <p:nvPr>
            <p:ph type="title"/>
          </p:nvPr>
        </p:nvSpPr>
        <p:spPr>
          <a:xfrm>
            <a:off x="333903" y="1260000"/>
            <a:ext cx="5275262" cy="624956"/>
          </a:xfrm>
        </p:spPr>
        <p:txBody>
          <a:bodyPr wrap="square" lIns="0" rIns="0" bIns="180000">
            <a:spAutoFit/>
          </a:bodyPr>
          <a:lstStyle>
            <a:lvl1pPr>
              <a:defRPr sz="3200" baseline="0">
                <a:solidFill>
                  <a:schemeClr val="tx1"/>
                </a:solidFill>
                <a:latin typeface="Georgia" panose="02040502050405020303" pitchFamily="18" charset="0"/>
              </a:defRPr>
            </a:lvl1pPr>
          </a:lstStyle>
          <a:p>
            <a:r>
              <a:rPr lang="en-US"/>
              <a:t>Click to edit Master title style</a:t>
            </a:r>
            <a:endParaRPr lang="en-GB"/>
          </a:p>
        </p:txBody>
      </p:sp>
      <p:sp>
        <p:nvSpPr>
          <p:cNvPr id="18" name="Footer Placeholder 3">
            <a:extLst>
              <a:ext uri="{FF2B5EF4-FFF2-40B4-BE49-F238E27FC236}">
                <a16:creationId xmlns:a16="http://schemas.microsoft.com/office/drawing/2014/main" id="{E0286DE6-AFBF-4B94-8FB9-807CEBFA385C}"/>
              </a:ext>
            </a:extLst>
          </p:cNvPr>
          <p:cNvSpPr>
            <a:spLocks noGrp="1"/>
          </p:cNvSpPr>
          <p:nvPr>
            <p:ph type="ftr" sz="quarter" idx="14"/>
          </p:nvPr>
        </p:nvSpPr>
        <p:spPr>
          <a:xfrm>
            <a:off x="334964" y="6660001"/>
            <a:ext cx="5689440" cy="198000"/>
          </a:xfrm>
        </p:spPr>
        <p:txBody>
          <a:bodyPr/>
          <a:lstStyle/>
          <a:p>
            <a:endParaRPr lang="en-GB"/>
          </a:p>
        </p:txBody>
      </p:sp>
      <p:pic>
        <p:nvPicPr>
          <p:cNvPr id="19" name="Picture 18">
            <a:extLst>
              <a:ext uri="{FF2B5EF4-FFF2-40B4-BE49-F238E27FC236}">
                <a16:creationId xmlns:a16="http://schemas.microsoft.com/office/drawing/2014/main" id="{5663E4AB-4545-4EF9-B7A2-38F99482DD0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4943" y="333495"/>
            <a:ext cx="2100257" cy="568084"/>
          </a:xfrm>
          <a:prstGeom prst="rect">
            <a:avLst/>
          </a:prstGeom>
        </p:spPr>
      </p:pic>
    </p:spTree>
    <p:extLst>
      <p:ext uri="{BB962C8B-B14F-4D97-AF65-F5344CB8AC3E}">
        <p14:creationId xmlns:p14="http://schemas.microsoft.com/office/powerpoint/2010/main" val="1484713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in_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40CD13-D55E-47BE-B3F1-C5E8A964F3D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2"/>
          <a:stretch/>
        </p:blipFill>
        <p:spPr>
          <a:xfrm>
            <a:off x="0" y="0"/>
            <a:ext cx="12190476" cy="1809482"/>
          </a:xfrm>
          <a:prstGeom prst="rect">
            <a:avLst/>
          </a:prstGeom>
        </p:spPr>
      </p:pic>
      <p:sp>
        <p:nvSpPr>
          <p:cNvPr id="6" name="Footer Placeholder 3">
            <a:extLst>
              <a:ext uri="{FF2B5EF4-FFF2-40B4-BE49-F238E27FC236}">
                <a16:creationId xmlns:a16="http://schemas.microsoft.com/office/drawing/2014/main" id="{3DA27803-196B-4C74-B87A-54B6517EF07A}"/>
              </a:ext>
            </a:extLst>
          </p:cNvPr>
          <p:cNvSpPr>
            <a:spLocks noGrp="1"/>
          </p:cNvSpPr>
          <p:nvPr>
            <p:ph type="ftr" sz="quarter" idx="13"/>
          </p:nvPr>
        </p:nvSpPr>
        <p:spPr>
          <a:xfrm>
            <a:off x="334963" y="6660001"/>
            <a:ext cx="5689441" cy="198000"/>
          </a:xfrm>
        </p:spPr>
        <p:txBody>
          <a:bodyPr/>
          <a:lstStyle>
            <a:lvl1pPr>
              <a:defRPr>
                <a:solidFill>
                  <a:schemeClr val="bg1"/>
                </a:solidFill>
              </a:defRPr>
            </a:lvl1pPr>
          </a:lstStyle>
          <a:p>
            <a:endParaRPr lang="en-GB"/>
          </a:p>
        </p:txBody>
      </p:sp>
      <p:sp>
        <p:nvSpPr>
          <p:cNvPr id="7" name="Slide Number Placeholder 4">
            <a:extLst>
              <a:ext uri="{FF2B5EF4-FFF2-40B4-BE49-F238E27FC236}">
                <a16:creationId xmlns:a16="http://schemas.microsoft.com/office/drawing/2014/main" id="{1FA888E6-E169-42F5-956A-C292CA69E651}"/>
              </a:ext>
            </a:extLst>
          </p:cNvPr>
          <p:cNvSpPr>
            <a:spLocks noGrp="1"/>
          </p:cNvSpPr>
          <p:nvPr>
            <p:ph type="sldNum" sz="quarter" idx="14"/>
          </p:nvPr>
        </p:nvSpPr>
        <p:spPr>
          <a:xfrm>
            <a:off x="11028363" y="333376"/>
            <a:ext cx="828675" cy="207883"/>
          </a:xfrm>
        </p:spPr>
        <p:txBody>
          <a:bodyPr/>
          <a:lstStyle>
            <a:lvl1pPr>
              <a:defRPr>
                <a:solidFill>
                  <a:schemeClr val="bg1"/>
                </a:solidFill>
              </a:defRPr>
            </a:lvl1pPr>
          </a:lstStyle>
          <a:p>
            <a:fld id="{6580B96C-853A-4F26-91B4-F0764DB54639}" type="slidenum">
              <a:rPr lang="en-GB" smtClean="0"/>
              <a:pPr/>
              <a:t>‹#›</a:t>
            </a:fld>
            <a:endParaRPr lang="en-GB"/>
          </a:p>
        </p:txBody>
      </p:sp>
      <p:sp>
        <p:nvSpPr>
          <p:cNvPr id="8" name="Text Placeholder 2">
            <a:extLst>
              <a:ext uri="{FF2B5EF4-FFF2-40B4-BE49-F238E27FC236}">
                <a16:creationId xmlns:a16="http://schemas.microsoft.com/office/drawing/2014/main" id="{6930A0B0-2A28-41AC-93EF-A00AECC8BD5C}"/>
              </a:ext>
            </a:extLst>
          </p:cNvPr>
          <p:cNvSpPr>
            <a:spLocks noGrp="1"/>
          </p:cNvSpPr>
          <p:nvPr>
            <p:ph type="body" sz="quarter" idx="15"/>
          </p:nvPr>
        </p:nvSpPr>
        <p:spPr>
          <a:xfrm>
            <a:off x="332509" y="1192095"/>
            <a:ext cx="10551391" cy="615927"/>
          </a:xfrm>
        </p:spPr>
        <p:txBody>
          <a:bodyPr tIns="0">
            <a:noAutofit/>
          </a:bodyPr>
          <a:lstStyle>
            <a:lvl1pPr marL="0" indent="0" algn="l">
              <a:lnSpc>
                <a:spcPct val="100000"/>
              </a:lnSpc>
              <a:buNone/>
              <a:defRPr sz="3200">
                <a:solidFill>
                  <a:schemeClr val="bg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Click to edit Master text styles</a:t>
            </a:r>
          </a:p>
        </p:txBody>
      </p:sp>
      <p:pic>
        <p:nvPicPr>
          <p:cNvPr id="9" name="Picture 8">
            <a:extLst>
              <a:ext uri="{FF2B5EF4-FFF2-40B4-BE49-F238E27FC236}">
                <a16:creationId xmlns:a16="http://schemas.microsoft.com/office/drawing/2014/main" id="{0537041F-A08B-416F-A4F6-48E15E79024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364943" y="333375"/>
            <a:ext cx="2100257" cy="568325"/>
          </a:xfrm>
          <a:prstGeom prst="rect">
            <a:avLst/>
          </a:prstGeom>
        </p:spPr>
      </p:pic>
    </p:spTree>
    <p:extLst>
      <p:ext uri="{BB962C8B-B14F-4D97-AF65-F5344CB8AC3E}">
        <p14:creationId xmlns:p14="http://schemas.microsoft.com/office/powerpoint/2010/main" val="1146728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334964" y="1795531"/>
            <a:ext cx="11522074" cy="4676096"/>
          </a:xfrm>
        </p:spPr>
        <p:txBody>
          <a:bodyPr lIns="0" tIns="180000" rIns="0"/>
          <a:lstStyle>
            <a:lvl1pPr>
              <a:defRPr baseline="0">
                <a:solidFill>
                  <a:srgbClr val="4B5057"/>
                </a:solidFill>
                <a:latin typeface="Arial" panose="020B0604020202020204" pitchFamily="34" charset="0"/>
              </a:defRPr>
            </a:lvl1pPr>
            <a:lvl2pPr>
              <a:defRPr baseline="0">
                <a:solidFill>
                  <a:srgbClr val="4B5057"/>
                </a:solidFill>
                <a:latin typeface="Arial" panose="020B0604020202020204" pitchFamily="34" charset="0"/>
              </a:defRPr>
            </a:lvl2pPr>
            <a:lvl3pPr>
              <a:defRPr baseline="0">
                <a:solidFill>
                  <a:srgbClr val="4B5057"/>
                </a:solidFill>
                <a:latin typeface="Arial" panose="020B0604020202020204" pitchFamily="34" charset="0"/>
              </a:defRPr>
            </a:lvl3pPr>
            <a:lvl4pPr>
              <a:defRPr baseline="0">
                <a:solidFill>
                  <a:srgbClr val="4B5057"/>
                </a:solidFill>
                <a:latin typeface="Arial" panose="020B0604020202020204" pitchFamily="34" charset="0"/>
              </a:defRPr>
            </a:lvl4pPr>
            <a:lvl5pPr>
              <a:defRPr baseline="0">
                <a:solidFill>
                  <a:srgbClr val="4B5057"/>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10">
            <a:extLst>
              <a:ext uri="{FF2B5EF4-FFF2-40B4-BE49-F238E27FC236}">
                <a16:creationId xmlns:a16="http://schemas.microsoft.com/office/drawing/2014/main" id="{2D3A0FED-CD89-5342-825D-2E465D7E09D9}"/>
              </a:ext>
            </a:extLst>
          </p:cNvPr>
          <p:cNvSpPr>
            <a:spLocks noGrp="1"/>
          </p:cNvSpPr>
          <p:nvPr>
            <p:ph type="ftr" sz="quarter" idx="10"/>
          </p:nvPr>
        </p:nvSpPr>
        <p:spPr/>
        <p:txBody>
          <a:bodyPr/>
          <a:lstStyle/>
          <a:p>
            <a:endParaRPr lang="en-GB"/>
          </a:p>
        </p:txBody>
      </p:sp>
      <p:sp>
        <p:nvSpPr>
          <p:cNvPr id="12" name="Slide Number Placeholder 11">
            <a:extLst>
              <a:ext uri="{FF2B5EF4-FFF2-40B4-BE49-F238E27FC236}">
                <a16:creationId xmlns:a16="http://schemas.microsoft.com/office/drawing/2014/main" id="{A70437B6-1CFF-7047-BDFC-E945379CCD17}"/>
              </a:ext>
            </a:extLst>
          </p:cNvPr>
          <p:cNvSpPr>
            <a:spLocks noGrp="1"/>
          </p:cNvSpPr>
          <p:nvPr>
            <p:ph type="sldNum" sz="quarter" idx="11"/>
          </p:nvPr>
        </p:nvSpPr>
        <p:spPr/>
        <p:txBody>
          <a:bodyPr/>
          <a:lstStyle/>
          <a:p>
            <a:fld id="{6580B96C-853A-4F26-91B4-F0764DB54639}" type="slidenum">
              <a:rPr lang="en-GB" smtClean="0"/>
              <a:pPr/>
              <a:t>‹#›</a:t>
            </a:fld>
            <a:endParaRPr lang="en-GB"/>
          </a:p>
        </p:txBody>
      </p:sp>
      <p:sp>
        <p:nvSpPr>
          <p:cNvPr id="9" name="Title 1">
            <a:extLst>
              <a:ext uri="{FF2B5EF4-FFF2-40B4-BE49-F238E27FC236}">
                <a16:creationId xmlns:a16="http://schemas.microsoft.com/office/drawing/2014/main" id="{C4C9D661-3D7F-124C-8328-65569252360C}"/>
              </a:ext>
            </a:extLst>
          </p:cNvPr>
          <p:cNvSpPr>
            <a:spLocks noGrp="1"/>
          </p:cNvSpPr>
          <p:nvPr>
            <p:ph type="title"/>
          </p:nvPr>
        </p:nvSpPr>
        <p:spPr>
          <a:xfrm>
            <a:off x="334963" y="1260000"/>
            <a:ext cx="11522075" cy="535531"/>
          </a:xfrm>
        </p:spPr>
        <p:txBody>
          <a:bodyPr wrap="square" lIns="0" rIns="0">
            <a:spAutoFit/>
          </a:bodyPr>
          <a:lstStyle>
            <a:lvl1pPr>
              <a:defRPr sz="3200" baseline="0">
                <a:solidFill>
                  <a:schemeClr val="tx1"/>
                </a:solidFill>
                <a:latin typeface="Georgia" panose="02040502050405020303" pitchFamily="18" charset="0"/>
              </a:defRPr>
            </a:lvl1pPr>
          </a:lstStyle>
          <a:p>
            <a:r>
              <a:rPr lang="en-US"/>
              <a:t>Click to edit Master title style</a:t>
            </a:r>
            <a:endParaRPr lang="en-GB"/>
          </a:p>
        </p:txBody>
      </p:sp>
      <p:pic>
        <p:nvPicPr>
          <p:cNvPr id="7" name="Picture 6">
            <a:extLst>
              <a:ext uri="{FF2B5EF4-FFF2-40B4-BE49-F238E27FC236}">
                <a16:creationId xmlns:a16="http://schemas.microsoft.com/office/drawing/2014/main" id="{1E23FA60-4873-4CE0-82E2-EE8849BFF18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64943" y="333495"/>
            <a:ext cx="2100257" cy="568084"/>
          </a:xfrm>
          <a:prstGeom prst="rect">
            <a:avLst/>
          </a:prstGeom>
        </p:spPr>
      </p:pic>
    </p:spTree>
    <p:extLst>
      <p:ext uri="{BB962C8B-B14F-4D97-AF65-F5344CB8AC3E}">
        <p14:creationId xmlns:p14="http://schemas.microsoft.com/office/powerpoint/2010/main" val="3825034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2BCAC3"/>
        </a:solidFill>
        <a:effectLst/>
      </p:bgPr>
    </p:bg>
    <p:spTree>
      <p:nvGrpSpPr>
        <p:cNvPr id="1" name=""/>
        <p:cNvGrpSpPr/>
        <p:nvPr/>
      </p:nvGrpSpPr>
      <p:grpSpPr>
        <a:xfrm>
          <a:off x="0" y="0"/>
          <a:ext cx="0" cy="0"/>
          <a:chOff x="0" y="0"/>
          <a:chExt cx="0" cy="0"/>
        </a:xfrm>
      </p:grpSpPr>
      <p:pic>
        <p:nvPicPr>
          <p:cNvPr id="10" name="Picture 9" descr="A blue and white pattern&#10;&#10;Description automatically generated">
            <a:extLst>
              <a:ext uri="{FF2B5EF4-FFF2-40B4-BE49-F238E27FC236}">
                <a16:creationId xmlns:a16="http://schemas.microsoft.com/office/drawing/2014/main" id="{018120A3-668C-095D-1426-B512FDA4713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57910" y="-1"/>
            <a:ext cx="9234090" cy="6858001"/>
          </a:xfrm>
          <a:prstGeom prst="rect">
            <a:avLst/>
          </a:prstGeom>
        </p:spPr>
      </p:pic>
      <p:sp>
        <p:nvSpPr>
          <p:cNvPr id="2" name="Title 1">
            <a:extLst>
              <a:ext uri="{FF2B5EF4-FFF2-40B4-BE49-F238E27FC236}">
                <a16:creationId xmlns:a16="http://schemas.microsoft.com/office/drawing/2014/main" id="{D6F9B0B1-B66F-754F-A910-9AEA1624D140}"/>
              </a:ext>
            </a:extLst>
          </p:cNvPr>
          <p:cNvSpPr>
            <a:spLocks noGrp="1"/>
          </p:cNvSpPr>
          <p:nvPr>
            <p:ph type="title" hasCustomPrompt="1"/>
          </p:nvPr>
        </p:nvSpPr>
        <p:spPr>
          <a:xfrm>
            <a:off x="179999" y="2747387"/>
            <a:ext cx="10835331" cy="949325"/>
          </a:xfrm>
        </p:spPr>
        <p:txBody>
          <a:bodyPr anchor="ctr">
            <a:noAutofit/>
          </a:bodyPr>
          <a:lstStyle>
            <a:lvl1pPr>
              <a:defRPr sz="4800" b="0">
                <a:solidFill>
                  <a:schemeClr val="tx1"/>
                </a:solidFill>
              </a:defRPr>
            </a:lvl1pPr>
          </a:lstStyle>
          <a:p>
            <a:r>
              <a:rPr lang="en-US"/>
              <a:t>Presentation title</a:t>
            </a:r>
          </a:p>
        </p:txBody>
      </p:sp>
      <p:sp>
        <p:nvSpPr>
          <p:cNvPr id="11" name="Text Placeholder 10">
            <a:extLst>
              <a:ext uri="{FF2B5EF4-FFF2-40B4-BE49-F238E27FC236}">
                <a16:creationId xmlns:a16="http://schemas.microsoft.com/office/drawing/2014/main" id="{A65CC5DC-AB42-AA4B-BD3D-34AC0C347894}"/>
              </a:ext>
            </a:extLst>
          </p:cNvPr>
          <p:cNvSpPr>
            <a:spLocks noGrp="1"/>
          </p:cNvSpPr>
          <p:nvPr>
            <p:ph type="body" sz="quarter" idx="10" hasCustomPrompt="1"/>
          </p:nvPr>
        </p:nvSpPr>
        <p:spPr>
          <a:xfrm>
            <a:off x="179999" y="4833809"/>
            <a:ext cx="6515441" cy="463268"/>
          </a:xfrm>
        </p:spPr>
        <p:txBody>
          <a:bodyPr>
            <a:noAutofit/>
          </a:bodyPr>
          <a:lstStyle>
            <a:lvl1pPr marL="0" indent="0">
              <a:buNone/>
              <a:defRPr sz="2400">
                <a:solidFill>
                  <a:schemeClr val="tx1"/>
                </a:solidFill>
              </a:defRPr>
            </a:lvl1pPr>
            <a:lvl2pPr marL="457200" indent="0">
              <a:buNone/>
              <a:defRPr/>
            </a:lvl2pPr>
          </a:lstStyle>
          <a:p>
            <a:pPr lvl="0"/>
            <a:r>
              <a:rPr lang="en-US"/>
              <a:t>Presenter name(s)</a:t>
            </a:r>
          </a:p>
        </p:txBody>
      </p:sp>
      <p:sp>
        <p:nvSpPr>
          <p:cNvPr id="12" name="Text Placeholder 10">
            <a:extLst>
              <a:ext uri="{FF2B5EF4-FFF2-40B4-BE49-F238E27FC236}">
                <a16:creationId xmlns:a16="http://schemas.microsoft.com/office/drawing/2014/main" id="{E00F3067-A12A-4444-9753-8B80889849A7}"/>
              </a:ext>
            </a:extLst>
          </p:cNvPr>
          <p:cNvSpPr>
            <a:spLocks noGrp="1"/>
          </p:cNvSpPr>
          <p:nvPr>
            <p:ph type="body" sz="quarter" idx="11" hasCustomPrompt="1"/>
          </p:nvPr>
        </p:nvSpPr>
        <p:spPr>
          <a:xfrm>
            <a:off x="179999" y="5441675"/>
            <a:ext cx="6515441" cy="386909"/>
          </a:xfrm>
        </p:spPr>
        <p:txBody>
          <a:bodyPr>
            <a:noAutofit/>
          </a:bodyPr>
          <a:lstStyle>
            <a:lvl1pPr marL="0" indent="0">
              <a:buNone/>
              <a:defRPr sz="1800">
                <a:solidFill>
                  <a:schemeClr val="tx1"/>
                </a:solidFill>
              </a:defRPr>
            </a:lvl1pPr>
            <a:lvl2pPr marL="457200" indent="0">
              <a:buNone/>
              <a:defRPr/>
            </a:lvl2pPr>
          </a:lstStyle>
          <a:p>
            <a:pPr lvl="0"/>
            <a:r>
              <a:rPr lang="en-US"/>
              <a:t>Date and time</a:t>
            </a:r>
          </a:p>
        </p:txBody>
      </p:sp>
      <p:pic>
        <p:nvPicPr>
          <p:cNvPr id="5" name="Picture 4" descr="A black background with white dots&#10;&#10;Description automatically generated">
            <a:extLst>
              <a:ext uri="{FF2B5EF4-FFF2-40B4-BE49-F238E27FC236}">
                <a16:creationId xmlns:a16="http://schemas.microsoft.com/office/drawing/2014/main" id="{083D55F9-E821-2477-5F6A-144B6B87C8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2136" y="352042"/>
            <a:ext cx="2567475" cy="433871"/>
          </a:xfrm>
          <a:prstGeom prst="rect">
            <a:avLst/>
          </a:prstGeom>
        </p:spPr>
      </p:pic>
      <p:sp>
        <p:nvSpPr>
          <p:cNvPr id="8" name="Text Placeholder 7">
            <a:extLst>
              <a:ext uri="{FF2B5EF4-FFF2-40B4-BE49-F238E27FC236}">
                <a16:creationId xmlns:a16="http://schemas.microsoft.com/office/drawing/2014/main" id="{4ED53E61-DADF-4C37-DC49-D9762C6D1425}"/>
              </a:ext>
            </a:extLst>
          </p:cNvPr>
          <p:cNvSpPr>
            <a:spLocks noGrp="1"/>
          </p:cNvSpPr>
          <p:nvPr>
            <p:ph type="body" sz="quarter" idx="12" hasCustomPrompt="1"/>
          </p:nvPr>
        </p:nvSpPr>
        <p:spPr>
          <a:xfrm>
            <a:off x="179999" y="3694239"/>
            <a:ext cx="10836275" cy="949325"/>
          </a:xfrm>
        </p:spPr>
        <p:txBody>
          <a:bodyPr>
            <a:normAutofit/>
          </a:bodyPr>
          <a:lstStyle>
            <a:lvl1pPr marL="0" indent="0">
              <a:buNone/>
              <a:defRPr sz="4000">
                <a:latin typeface="+mj-lt"/>
              </a:defRPr>
            </a:lvl1pPr>
          </a:lstStyle>
          <a:p>
            <a:pPr lvl="0"/>
            <a:r>
              <a:rPr lang="en-US"/>
              <a:t>Presentation sub-title</a:t>
            </a:r>
            <a:endParaRPr lang="en-GB"/>
          </a:p>
        </p:txBody>
      </p:sp>
    </p:spTree>
    <p:extLst>
      <p:ext uri="{BB962C8B-B14F-4D97-AF65-F5344CB8AC3E}">
        <p14:creationId xmlns:p14="http://schemas.microsoft.com/office/powerpoint/2010/main" val="336280012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836000"/>
            <a:ext cx="11623040" cy="4650589"/>
          </a:xfrm>
        </p:spPr>
        <p:txBody>
          <a:bodyPr>
            <a:normAutofit/>
          </a:bodyPr>
          <a:lstStyle>
            <a:lvl1pPr>
              <a:defRPr sz="2400" baseline="0">
                <a:solidFill>
                  <a:schemeClr val="tx1"/>
                </a:solidFill>
                <a:latin typeface="Arial" panose="020B0604020202020204" pitchFamily="34" charset="0"/>
              </a:defRPr>
            </a:lvl1pPr>
            <a:lvl2pPr>
              <a:defRPr sz="2000" baseline="0">
                <a:solidFill>
                  <a:schemeClr val="tx1"/>
                </a:solidFill>
                <a:latin typeface="Arial" panose="020B0604020202020204" pitchFamily="34" charset="0"/>
              </a:defRPr>
            </a:lvl2pPr>
            <a:lvl3pPr>
              <a:defRPr sz="1800" baseline="0">
                <a:solidFill>
                  <a:schemeClr val="tx1"/>
                </a:solidFill>
                <a:latin typeface="Arial" panose="020B0604020202020204" pitchFamily="34" charset="0"/>
              </a:defRPr>
            </a:lvl3pPr>
            <a:lvl4pPr>
              <a:defRPr sz="1600" baseline="0">
                <a:solidFill>
                  <a:schemeClr val="tx1"/>
                </a:solidFill>
                <a:latin typeface="Arial" panose="020B0604020202020204" pitchFamily="34" charset="0"/>
              </a:defRPr>
            </a:lvl4pPr>
            <a:lvl5pPr>
              <a:defRPr sz="1600"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8317039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3C1366"/>
        </a:solidFill>
        <a:effectLst/>
      </p:bgPr>
    </p:bg>
    <p:spTree>
      <p:nvGrpSpPr>
        <p:cNvPr id="1" name=""/>
        <p:cNvGrpSpPr/>
        <p:nvPr/>
      </p:nvGrpSpPr>
      <p:grpSpPr>
        <a:xfrm>
          <a:off x="0" y="0"/>
          <a:ext cx="0" cy="0"/>
          <a:chOff x="0" y="0"/>
          <a:chExt cx="0" cy="0"/>
        </a:xfrm>
      </p:grpSpPr>
      <p:pic>
        <p:nvPicPr>
          <p:cNvPr id="8" name="Picture 7" descr="A blue and white pattern&#10;&#10;Description automatically generated">
            <a:extLst>
              <a:ext uri="{FF2B5EF4-FFF2-40B4-BE49-F238E27FC236}">
                <a16:creationId xmlns:a16="http://schemas.microsoft.com/office/drawing/2014/main" id="{6FB74B52-DB87-5F33-33EC-C2226237930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4" name="Picture 3" descr="A black background with white dots&#10;&#10;Description automatically generated">
            <a:extLst>
              <a:ext uri="{FF2B5EF4-FFF2-40B4-BE49-F238E27FC236}">
                <a16:creationId xmlns:a16="http://schemas.microsoft.com/office/drawing/2014/main" id="{C9485469-31C3-A712-0653-5EBFD2CCF2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166432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 pink">
    <p:bg>
      <p:bgPr>
        <a:solidFill>
          <a:srgbClr val="3C1366"/>
        </a:solidFill>
        <a:effectLst/>
      </p:bgPr>
    </p:bg>
    <p:spTree>
      <p:nvGrpSpPr>
        <p:cNvPr id="1" name=""/>
        <p:cNvGrpSpPr/>
        <p:nvPr/>
      </p:nvGrpSpPr>
      <p:grpSpPr>
        <a:xfrm>
          <a:off x="0" y="0"/>
          <a:ext cx="0" cy="0"/>
          <a:chOff x="0" y="0"/>
          <a:chExt cx="0" cy="0"/>
        </a:xfrm>
      </p:grpSpPr>
      <p:pic>
        <p:nvPicPr>
          <p:cNvPr id="4" name="Picture 3" descr="A purple and white pattern&#10;&#10;Description automatically generated">
            <a:extLst>
              <a:ext uri="{FF2B5EF4-FFF2-40B4-BE49-F238E27FC236}">
                <a16:creationId xmlns:a16="http://schemas.microsoft.com/office/drawing/2014/main" id="{FA516C7D-35D1-8B47-F37C-0355B951B4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2" y="0"/>
            <a:ext cx="12191675" cy="6858000"/>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5" name="Picture 4" descr="A black background with white dots&#10;&#10;Description automatically generated">
            <a:extLst>
              <a:ext uri="{FF2B5EF4-FFF2-40B4-BE49-F238E27FC236}">
                <a16:creationId xmlns:a16="http://schemas.microsoft.com/office/drawing/2014/main" id="{CDA5EC72-6CC3-6002-92E5-81B34FD013C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8942141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 light blue">
    <p:bg>
      <p:bgPr>
        <a:solidFill>
          <a:srgbClr val="1A3A44"/>
        </a:solidFill>
        <a:effectLst/>
      </p:bgPr>
    </p:bg>
    <p:spTree>
      <p:nvGrpSpPr>
        <p:cNvPr id="1" name=""/>
        <p:cNvGrpSpPr/>
        <p:nvPr/>
      </p:nvGrpSpPr>
      <p:grpSpPr>
        <a:xfrm>
          <a:off x="0" y="0"/>
          <a:ext cx="0" cy="0"/>
          <a:chOff x="0" y="0"/>
          <a:chExt cx="0" cy="0"/>
        </a:xfrm>
      </p:grpSpPr>
      <p:pic>
        <p:nvPicPr>
          <p:cNvPr id="4" name="Picture 3" descr="A blue and white pattern&#10;&#10;Description automatically generated">
            <a:extLst>
              <a:ext uri="{FF2B5EF4-FFF2-40B4-BE49-F238E27FC236}">
                <a16:creationId xmlns:a16="http://schemas.microsoft.com/office/drawing/2014/main" id="{DAF966B6-A9FF-8A13-FC9C-AB214487C9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92"/>
            <a:ext cx="12192000" cy="6858184"/>
          </a:xfrm>
          <a:prstGeom prst="rect">
            <a:avLst/>
          </a:prstGeom>
        </p:spPr>
      </p:pic>
      <p:sp>
        <p:nvSpPr>
          <p:cNvPr id="2" name="Title 1">
            <a:extLst>
              <a:ext uri="{FF2B5EF4-FFF2-40B4-BE49-F238E27FC236}">
                <a16:creationId xmlns:a16="http://schemas.microsoft.com/office/drawing/2014/main" id="{52F9A1FF-FC9A-984D-A4AF-64FF4C817B5D}"/>
              </a:ext>
            </a:extLst>
          </p:cNvPr>
          <p:cNvSpPr>
            <a:spLocks noGrp="1"/>
          </p:cNvSpPr>
          <p:nvPr>
            <p:ph type="title" hasCustomPrompt="1"/>
          </p:nvPr>
        </p:nvSpPr>
        <p:spPr>
          <a:xfrm>
            <a:off x="0" y="2743200"/>
            <a:ext cx="12192000" cy="1226634"/>
          </a:xfrm>
        </p:spPr>
        <p:txBody>
          <a:bodyPr>
            <a:normAutofit/>
          </a:bodyPr>
          <a:lstStyle>
            <a:lvl1pPr algn="ctr">
              <a:defRPr sz="3000">
                <a:solidFill>
                  <a:schemeClr val="tx1"/>
                </a:solidFill>
              </a:defRPr>
            </a:lvl1pPr>
          </a:lstStyle>
          <a:p>
            <a:r>
              <a:rPr lang="en-US"/>
              <a:t>Divider</a:t>
            </a:r>
          </a:p>
        </p:txBody>
      </p:sp>
      <p:pic>
        <p:nvPicPr>
          <p:cNvPr id="3" name="Picture 2" descr="A black background with white dots&#10;&#10;Description automatically generated">
            <a:extLst>
              <a:ext uri="{FF2B5EF4-FFF2-40B4-BE49-F238E27FC236}">
                <a16:creationId xmlns:a16="http://schemas.microsoft.com/office/drawing/2014/main" id="{47BB20BA-627C-E81B-3933-FD8A73B159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167685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
        <p:nvSpPr>
          <p:cNvPr id="7" name="Chart Placeholder 4">
            <a:extLst>
              <a:ext uri="{FF2B5EF4-FFF2-40B4-BE49-F238E27FC236}">
                <a16:creationId xmlns:a16="http://schemas.microsoft.com/office/drawing/2014/main" id="{2C360B31-6EBE-4CC9-395B-9DC5A901DED8}"/>
              </a:ext>
            </a:extLst>
          </p:cNvPr>
          <p:cNvSpPr>
            <a:spLocks noGrp="1"/>
          </p:cNvSpPr>
          <p:nvPr>
            <p:ph type="chart" sz="quarter" idx="10"/>
          </p:nvPr>
        </p:nvSpPr>
        <p:spPr>
          <a:xfrm>
            <a:off x="175066" y="1836000"/>
            <a:ext cx="11627998" cy="4669575"/>
          </a:xfrm>
        </p:spPr>
        <p:txBody>
          <a:bodyPr/>
          <a:lstStyle/>
          <a:p>
            <a:r>
              <a:rPr lang="en-US"/>
              <a:t>Click icon to add chart</a:t>
            </a:r>
            <a:endParaRPr lang="nl-NL"/>
          </a:p>
        </p:txBody>
      </p:sp>
    </p:spTree>
    <p:extLst>
      <p:ext uri="{BB962C8B-B14F-4D97-AF65-F5344CB8AC3E}">
        <p14:creationId xmlns:p14="http://schemas.microsoft.com/office/powerpoint/2010/main" val="36534302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p:nvPr>
        </p:nvSpPr>
        <p:spPr>
          <a:xfrm>
            <a:off x="180001" y="1008000"/>
            <a:ext cx="11627999" cy="720000"/>
          </a:xfrm>
        </p:spPr>
        <p:txBody>
          <a:bodyPr>
            <a:normAutofit/>
          </a:bodyPr>
          <a:lstStyle>
            <a:lvl1pPr>
              <a:defRPr sz="4000" baseline="0">
                <a:solidFill>
                  <a:schemeClr val="accent1">
                    <a:lumMod val="10000"/>
                  </a:schemeClr>
                </a:solidFill>
                <a:latin typeface="Georgia" panose="02040502050405020303" pitchFamily="18"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A78BE5-F058-41EC-94FF-CF1CA36394E5}"/>
              </a:ext>
            </a:extLst>
          </p:cNvPr>
          <p:cNvSpPr>
            <a:spLocks noGrp="1"/>
          </p:cNvSpPr>
          <p:nvPr>
            <p:ph sz="half" idx="1"/>
          </p:nvPr>
        </p:nvSpPr>
        <p:spPr>
          <a:xfrm>
            <a:off x="180000" y="1836000"/>
            <a:ext cx="5670000" cy="4680000"/>
          </a:xfrm>
        </p:spPr>
        <p:txBody>
          <a:bodyPr/>
          <a:lstStyle>
            <a:lvl1pPr>
              <a:defRPr baseline="0">
                <a:solidFill>
                  <a:schemeClr val="accent1">
                    <a:lumMod val="10000"/>
                  </a:schemeClr>
                </a:solidFill>
                <a:latin typeface="Arial" panose="020B0604020202020204" pitchFamily="34" charset="0"/>
              </a:defRPr>
            </a:lvl1pPr>
            <a:lvl2pPr>
              <a:defRPr baseline="0">
                <a:solidFill>
                  <a:schemeClr val="accent1">
                    <a:lumMod val="10000"/>
                  </a:schemeClr>
                </a:solidFill>
                <a:latin typeface="Arial" panose="020B0604020202020204" pitchFamily="34" charset="0"/>
              </a:defRPr>
            </a:lvl2pPr>
            <a:lvl3pPr>
              <a:defRPr baseline="0">
                <a:solidFill>
                  <a:schemeClr val="accent1">
                    <a:lumMod val="10000"/>
                  </a:schemeClr>
                </a:solidFill>
                <a:latin typeface="Arial" panose="020B0604020202020204" pitchFamily="34" charset="0"/>
              </a:defRPr>
            </a:lvl3pPr>
            <a:lvl4pPr>
              <a:defRPr baseline="0">
                <a:solidFill>
                  <a:schemeClr val="accent1">
                    <a:lumMod val="10000"/>
                  </a:schemeClr>
                </a:solidFill>
                <a:latin typeface="Arial" panose="020B0604020202020204" pitchFamily="34" charset="0"/>
              </a:defRPr>
            </a:lvl4pPr>
            <a:lvl5pPr>
              <a:defRPr baseline="0">
                <a:solidFill>
                  <a:schemeClr val="accent1">
                    <a:lumMod val="10000"/>
                  </a:schemeClr>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Text&#10;&#10;Description automatically generated">
            <a:extLst>
              <a:ext uri="{FF2B5EF4-FFF2-40B4-BE49-F238E27FC236}">
                <a16:creationId xmlns:a16="http://schemas.microsoft.com/office/drawing/2014/main" id="{5303AEAC-E6C1-4D4F-BB23-73E3279A75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019" y="353948"/>
            <a:ext cx="1516562" cy="255600"/>
          </a:xfrm>
          <a:prstGeom prst="rect">
            <a:avLst/>
          </a:prstGeom>
        </p:spPr>
      </p:pic>
      <p:sp>
        <p:nvSpPr>
          <p:cNvPr id="6" name="Content Placeholder 2">
            <a:extLst>
              <a:ext uri="{FF2B5EF4-FFF2-40B4-BE49-F238E27FC236}">
                <a16:creationId xmlns:a16="http://schemas.microsoft.com/office/drawing/2014/main" id="{677281A7-AB29-7246-B88E-7FA31840EC6A}"/>
              </a:ext>
            </a:extLst>
          </p:cNvPr>
          <p:cNvSpPr>
            <a:spLocks noGrp="1"/>
          </p:cNvSpPr>
          <p:nvPr>
            <p:ph sz="half" idx="10"/>
          </p:nvPr>
        </p:nvSpPr>
        <p:spPr>
          <a:xfrm>
            <a:off x="6120000" y="1836000"/>
            <a:ext cx="5670000" cy="4680000"/>
          </a:xfrm>
        </p:spPr>
        <p:txBody>
          <a:bodyPr/>
          <a:lstStyle>
            <a:lvl1pPr>
              <a:defRPr baseline="0">
                <a:solidFill>
                  <a:schemeClr val="accent1">
                    <a:lumMod val="10000"/>
                  </a:schemeClr>
                </a:solidFill>
                <a:latin typeface="Arial" panose="020B0604020202020204" pitchFamily="34" charset="0"/>
              </a:defRPr>
            </a:lvl1pPr>
            <a:lvl2pPr>
              <a:defRPr baseline="0">
                <a:solidFill>
                  <a:schemeClr val="accent1">
                    <a:lumMod val="10000"/>
                  </a:schemeClr>
                </a:solidFill>
                <a:latin typeface="Arial" panose="020B0604020202020204" pitchFamily="34" charset="0"/>
              </a:defRPr>
            </a:lvl2pPr>
            <a:lvl3pPr>
              <a:defRPr baseline="0">
                <a:solidFill>
                  <a:schemeClr val="accent1">
                    <a:lumMod val="10000"/>
                  </a:schemeClr>
                </a:solidFill>
                <a:latin typeface="Arial" panose="020B0604020202020204" pitchFamily="34" charset="0"/>
              </a:defRPr>
            </a:lvl3pPr>
            <a:lvl4pPr>
              <a:defRPr baseline="0">
                <a:solidFill>
                  <a:schemeClr val="accent1">
                    <a:lumMod val="10000"/>
                  </a:schemeClr>
                </a:solidFill>
                <a:latin typeface="Arial" panose="020B0604020202020204" pitchFamily="34" charset="0"/>
              </a:defRPr>
            </a:lvl4pPr>
            <a:lvl5pPr>
              <a:defRPr baseline="0">
                <a:solidFill>
                  <a:schemeClr val="accent1">
                    <a:lumMod val="10000"/>
                  </a:schemeClr>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1601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
        <p:nvSpPr>
          <p:cNvPr id="5" name="Table Placeholder 3">
            <a:extLst>
              <a:ext uri="{FF2B5EF4-FFF2-40B4-BE49-F238E27FC236}">
                <a16:creationId xmlns:a16="http://schemas.microsoft.com/office/drawing/2014/main" id="{E0D15282-C7CF-0F4D-66E0-049C7DAAF6B1}"/>
              </a:ext>
            </a:extLst>
          </p:cNvPr>
          <p:cNvSpPr>
            <a:spLocks noGrp="1"/>
          </p:cNvSpPr>
          <p:nvPr>
            <p:ph type="tbl" sz="quarter" idx="11"/>
          </p:nvPr>
        </p:nvSpPr>
        <p:spPr>
          <a:xfrm>
            <a:off x="174625" y="1836000"/>
            <a:ext cx="11627998" cy="4669575"/>
          </a:xfrm>
        </p:spPr>
        <p:txBody>
          <a:bodyPr/>
          <a:lstStyle/>
          <a:p>
            <a:r>
              <a:rPr lang="en-US"/>
              <a:t>Click icon to add table</a:t>
            </a:r>
            <a:endParaRPr lang="nl-NL"/>
          </a:p>
        </p:txBody>
      </p:sp>
    </p:spTree>
    <p:extLst>
      <p:ext uri="{BB962C8B-B14F-4D97-AF65-F5344CB8AC3E}">
        <p14:creationId xmlns:p14="http://schemas.microsoft.com/office/powerpoint/2010/main" val="2482893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6" name="Picture 5" descr="A black background with white dots&#10;&#10;Description automatically generated">
            <a:extLst>
              <a:ext uri="{FF2B5EF4-FFF2-40B4-BE49-F238E27FC236}">
                <a16:creationId xmlns:a16="http://schemas.microsoft.com/office/drawing/2014/main" id="{F3F44B2E-08E6-A082-6909-23CCB6ADB78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
        <p:nvSpPr>
          <p:cNvPr id="7" name="Text Placeholder 3">
            <a:extLst>
              <a:ext uri="{FF2B5EF4-FFF2-40B4-BE49-F238E27FC236}">
                <a16:creationId xmlns:a16="http://schemas.microsoft.com/office/drawing/2014/main" id="{741D65A0-2A11-2921-2AA5-945E262B5C52}"/>
              </a:ext>
            </a:extLst>
          </p:cNvPr>
          <p:cNvSpPr>
            <a:spLocks noGrp="1"/>
          </p:cNvSpPr>
          <p:nvPr>
            <p:ph type="body" sz="quarter" idx="12"/>
          </p:nvPr>
        </p:nvSpPr>
        <p:spPr>
          <a:xfrm>
            <a:off x="174625" y="1836000"/>
            <a:ext cx="11627998" cy="4669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Tree>
    <p:extLst>
      <p:ext uri="{BB962C8B-B14F-4D97-AF65-F5344CB8AC3E}">
        <p14:creationId xmlns:p14="http://schemas.microsoft.com/office/powerpoint/2010/main" val="23964653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 pink">
    <p:bg>
      <p:bgPr>
        <a:solidFill>
          <a:schemeClr val="accent2"/>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0999" y="4623343"/>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78305"/>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sp>
        <p:nvSpPr>
          <p:cNvPr id="6" name="Text Placeholder 2">
            <a:extLst>
              <a:ext uri="{FF2B5EF4-FFF2-40B4-BE49-F238E27FC236}">
                <a16:creationId xmlns:a16="http://schemas.microsoft.com/office/drawing/2014/main" id="{A0E85FA5-42C8-4F4B-949F-1E8E38681ABF}"/>
              </a:ext>
            </a:extLst>
          </p:cNvPr>
          <p:cNvSpPr>
            <a:spLocks noGrp="1"/>
          </p:cNvSpPr>
          <p:nvPr>
            <p:ph type="body" sz="quarter" idx="13"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pic>
        <p:nvPicPr>
          <p:cNvPr id="2" name="Picture 1" descr="A black background with white dots&#10;&#10;Description automatically generated">
            <a:extLst>
              <a:ext uri="{FF2B5EF4-FFF2-40B4-BE49-F238E27FC236}">
                <a16:creationId xmlns:a16="http://schemas.microsoft.com/office/drawing/2014/main" id="{69E631E3-1609-DC3E-EDC6-6BAD1CD334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05530874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 Cambridge blue">
    <p:bg>
      <p:bgPr>
        <a:solidFill>
          <a:schemeClr val="accent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842276-A09B-6E43-B4B5-428D6DAAD2C4}"/>
              </a:ext>
            </a:extLst>
          </p:cNvPr>
          <p:cNvSpPr>
            <a:spLocks noGrp="1"/>
          </p:cNvSpPr>
          <p:nvPr>
            <p:ph type="body" sz="quarter" idx="10" hasCustomPrompt="1"/>
          </p:nvPr>
        </p:nvSpPr>
        <p:spPr>
          <a:xfrm>
            <a:off x="1651000" y="1889760"/>
            <a:ext cx="8942659" cy="2682240"/>
          </a:xfrm>
        </p:spPr>
        <p:txBody>
          <a:bodyPr>
            <a:normAutofit/>
          </a:bodyPr>
          <a:lstStyle>
            <a:lvl1pPr marL="0" indent="0" algn="ctr">
              <a:lnSpc>
                <a:spcPct val="100000"/>
              </a:lnSpc>
              <a:buNone/>
              <a:defRPr sz="4000">
                <a:solidFill>
                  <a:schemeClr val="tx1"/>
                </a:solidFill>
                <a:latin typeface="+mj-lt"/>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US"/>
              <a:t>“Quote”</a:t>
            </a:r>
          </a:p>
        </p:txBody>
      </p:sp>
      <p:sp>
        <p:nvSpPr>
          <p:cNvPr id="9" name="Text Placeholder 2">
            <a:extLst>
              <a:ext uri="{FF2B5EF4-FFF2-40B4-BE49-F238E27FC236}">
                <a16:creationId xmlns:a16="http://schemas.microsoft.com/office/drawing/2014/main" id="{0290B388-A550-634A-84BC-3CEA6D153761}"/>
              </a:ext>
            </a:extLst>
          </p:cNvPr>
          <p:cNvSpPr>
            <a:spLocks noGrp="1"/>
          </p:cNvSpPr>
          <p:nvPr>
            <p:ph type="body" sz="quarter" idx="11" hasCustomPrompt="1"/>
          </p:nvPr>
        </p:nvSpPr>
        <p:spPr>
          <a:xfrm>
            <a:off x="1651000" y="4630024"/>
            <a:ext cx="8942659" cy="303618"/>
          </a:xfrm>
        </p:spPr>
        <p:txBody>
          <a:bodyPr>
            <a:normAutofit/>
          </a:bodyPr>
          <a:lstStyle>
            <a:lvl1pPr marL="0" indent="0" algn="ctr">
              <a:lnSpc>
                <a:spcPct val="100000"/>
              </a:lnSpc>
              <a:buNone/>
              <a:defRPr sz="2000" b="1">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Name</a:t>
            </a:r>
          </a:p>
        </p:txBody>
      </p:sp>
      <p:sp>
        <p:nvSpPr>
          <p:cNvPr id="10" name="Text Placeholder 2">
            <a:extLst>
              <a:ext uri="{FF2B5EF4-FFF2-40B4-BE49-F238E27FC236}">
                <a16:creationId xmlns:a16="http://schemas.microsoft.com/office/drawing/2014/main" id="{6B142E05-0C51-0A44-AB9F-2DCB7087B2AC}"/>
              </a:ext>
            </a:extLst>
          </p:cNvPr>
          <p:cNvSpPr>
            <a:spLocks noGrp="1"/>
          </p:cNvSpPr>
          <p:nvPr>
            <p:ph type="body" sz="quarter" idx="12" hasCustomPrompt="1"/>
          </p:nvPr>
        </p:nvSpPr>
        <p:spPr>
          <a:xfrm>
            <a:off x="1651000" y="4991666"/>
            <a:ext cx="8942659" cy="303618"/>
          </a:xfrm>
        </p:spPr>
        <p:txBody>
          <a:bodyPr>
            <a:noAutofit/>
          </a:bodyPr>
          <a:lstStyle>
            <a:lvl1pPr marL="0" indent="0" algn="ctr">
              <a:lnSpc>
                <a:spcPct val="10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latin typeface="+mn-lt"/>
              </a:defRPr>
            </a:lvl2pPr>
            <a:lvl3pPr marL="914400" indent="0" algn="ctr">
              <a:buNone/>
              <a:defRPr>
                <a:latin typeface="+mn-lt"/>
              </a:defRPr>
            </a:lvl3pPr>
            <a:lvl4pPr marL="1371600" indent="0" algn="ctr">
              <a:buNone/>
              <a:defRPr>
                <a:latin typeface="+mj-lt"/>
              </a:defRPr>
            </a:lvl4pPr>
            <a:lvl5pPr marL="1828800" indent="0" algn="ctr">
              <a:buNone/>
              <a:defRPr>
                <a:latin typeface="+mj-lt"/>
              </a:defRPr>
            </a:lvl5pPr>
          </a:lstStyle>
          <a:p>
            <a:pPr lvl="0"/>
            <a:r>
              <a:rPr lang="en-GB"/>
              <a:t>Role /Affiliation</a:t>
            </a:r>
          </a:p>
        </p:txBody>
      </p:sp>
      <p:pic>
        <p:nvPicPr>
          <p:cNvPr id="4" name="Picture 3" descr="A black background with white dots&#10;&#10;Description automatically generated">
            <a:extLst>
              <a:ext uri="{FF2B5EF4-FFF2-40B4-BE49-F238E27FC236}">
                <a16:creationId xmlns:a16="http://schemas.microsoft.com/office/drawing/2014/main" id="{2F058A49-A1B5-3335-F433-3A149CAE12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0958124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fac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78420" y="1108800"/>
            <a:ext cx="5580000" cy="720000"/>
          </a:xfrm>
        </p:spPr>
        <p:txBody>
          <a:bodyPr>
            <a:no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1913861"/>
            <a:ext cx="5580000" cy="456614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tx2"/>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tx1"/>
                </a:solidFill>
              </a:defRPr>
            </a:lvl1pPr>
          </a:lstStyle>
          <a:p>
            <a:pPr lvl="0"/>
            <a:r>
              <a:rPr lang="en-US"/>
              <a:t>Explanation here</a:t>
            </a:r>
          </a:p>
        </p:txBody>
      </p:sp>
      <p:pic>
        <p:nvPicPr>
          <p:cNvPr id="9" name="Picture 8" descr="A black background with white dots&#10;&#10;Description automatically generated">
            <a:extLst>
              <a:ext uri="{FF2B5EF4-FFF2-40B4-BE49-F238E27FC236}">
                <a16:creationId xmlns:a16="http://schemas.microsoft.com/office/drawing/2014/main" id="{92B5C8BA-6928-4944-A568-5C2EB2847A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36077106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fact -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F79E0-C571-A1BF-FABE-3F40A62A7548}"/>
              </a:ext>
            </a:extLst>
          </p:cNvPr>
          <p:cNvSpPr/>
          <p:nvPr userDrawn="1"/>
        </p:nvSpPr>
        <p:spPr>
          <a:xfrm>
            <a:off x="6116320" y="0"/>
            <a:ext cx="6075680" cy="6858000"/>
          </a:xfrm>
          <a:prstGeom prst="rect">
            <a:avLst/>
          </a:prstGeom>
          <a:solidFill>
            <a:srgbClr val="CC58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5D550E33-BAAC-438B-B601-781C03B307C3}"/>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1B51FE7B-1898-0A4F-845A-9F2EE3037FC0}"/>
              </a:ext>
            </a:extLst>
          </p:cNvPr>
          <p:cNvSpPr>
            <a:spLocks noGrp="1"/>
          </p:cNvSpPr>
          <p:nvPr>
            <p:ph type="body" sz="quarter" idx="11" hasCustomPrompt="1"/>
          </p:nvPr>
        </p:nvSpPr>
        <p:spPr>
          <a:xfrm>
            <a:off x="6106160" y="4734560"/>
            <a:ext cx="6085840" cy="1331278"/>
          </a:xfrm>
        </p:spPr>
        <p:txBody>
          <a:bodyPr/>
          <a:lstStyle>
            <a:lvl1pPr marL="0" indent="0" algn="ctr">
              <a:buNone/>
              <a:defRPr>
                <a:solidFill>
                  <a:schemeClr val="bg1"/>
                </a:solidFill>
              </a:defRPr>
            </a:lvl1pPr>
          </a:lstStyle>
          <a:p>
            <a:pPr lvl="0"/>
            <a:r>
              <a:rPr lang="en-US"/>
              <a:t>Explanation here</a:t>
            </a:r>
          </a:p>
        </p:txBody>
      </p:sp>
      <p:sp>
        <p:nvSpPr>
          <p:cNvPr id="10" name="Text Placeholder 5">
            <a:extLst>
              <a:ext uri="{FF2B5EF4-FFF2-40B4-BE49-F238E27FC236}">
                <a16:creationId xmlns:a16="http://schemas.microsoft.com/office/drawing/2014/main" id="{A8465430-1AA1-8943-A7A5-1DE1399001B7}"/>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chemeClr val="bg1"/>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pic>
        <p:nvPicPr>
          <p:cNvPr id="4" name="Picture 3" descr="A black background with white dots&#10;&#10;Description automatically generated">
            <a:extLst>
              <a:ext uri="{FF2B5EF4-FFF2-40B4-BE49-F238E27FC236}">
                <a16:creationId xmlns:a16="http://schemas.microsoft.com/office/drawing/2014/main" id="{48923985-2DAE-4FC0-9C52-2FA080C857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180199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and picture - blue">
    <p:bg>
      <p:bgPr>
        <a:solidFill>
          <a:schemeClr val="accent1"/>
        </a:solidFill>
        <a:effectLst/>
      </p:bgPr>
    </p:bg>
    <p:spTree>
      <p:nvGrpSpPr>
        <p:cNvPr id="1" name=""/>
        <p:cNvGrpSpPr/>
        <p:nvPr/>
      </p:nvGrpSpPr>
      <p:grpSpPr>
        <a:xfrm>
          <a:off x="0" y="0"/>
          <a:ext cx="0" cy="0"/>
          <a:chOff x="0" y="0"/>
          <a:chExt cx="0" cy="0"/>
        </a:xfrm>
      </p:grpSpPr>
      <p:pic>
        <p:nvPicPr>
          <p:cNvPr id="4" name="Picture 3" descr="A black background with white dots&#10;&#10;Description automatically generated">
            <a:extLst>
              <a:ext uri="{FF2B5EF4-FFF2-40B4-BE49-F238E27FC236}">
                <a16:creationId xmlns:a16="http://schemas.microsoft.com/office/drawing/2014/main" id="{D9DCDF0C-11DC-8163-A3E9-5024EDC0B9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
        <p:nvSpPr>
          <p:cNvPr id="6" name="Picture Placeholder 5">
            <a:extLst>
              <a:ext uri="{FF2B5EF4-FFF2-40B4-BE49-F238E27FC236}">
                <a16:creationId xmlns:a16="http://schemas.microsoft.com/office/drawing/2014/main" id="{1A13AEEC-1620-3596-113E-6C8511C48AB6}"/>
              </a:ext>
            </a:extLst>
          </p:cNvPr>
          <p:cNvSpPr>
            <a:spLocks noGrp="1"/>
          </p:cNvSpPr>
          <p:nvPr>
            <p:ph type="pic" sz="quarter" idx="10"/>
          </p:nvPr>
        </p:nvSpPr>
        <p:spPr>
          <a:xfrm>
            <a:off x="6096000" y="0"/>
            <a:ext cx="6096000" cy="6858000"/>
          </a:xfrm>
        </p:spPr>
        <p:txBody>
          <a:bodyPr/>
          <a:lstStyle/>
          <a:p>
            <a:endParaRPr lang="en-GB"/>
          </a:p>
        </p:txBody>
      </p:sp>
      <p:sp>
        <p:nvSpPr>
          <p:cNvPr id="9" name="Title 1">
            <a:extLst>
              <a:ext uri="{FF2B5EF4-FFF2-40B4-BE49-F238E27FC236}">
                <a16:creationId xmlns:a16="http://schemas.microsoft.com/office/drawing/2014/main" id="{FCE995D2-C7C8-D332-04BE-1E0B119BA8C9}"/>
              </a:ext>
            </a:extLst>
          </p:cNvPr>
          <p:cNvSpPr>
            <a:spLocks noGrp="1"/>
          </p:cNvSpPr>
          <p:nvPr>
            <p:ph type="title" hasCustomPrompt="1"/>
          </p:nvPr>
        </p:nvSpPr>
        <p:spPr>
          <a:xfrm>
            <a:off x="180000" y="1108800"/>
            <a:ext cx="5580000" cy="720000"/>
          </a:xfrm>
        </p:spPr>
        <p:txBody>
          <a:bodyPr>
            <a:normAutofit/>
          </a:bodyPr>
          <a:lstStyle>
            <a:lvl1pPr>
              <a:defRPr sz="3200" baseline="0">
                <a:solidFill>
                  <a:schemeClr val="tx1"/>
                </a:solidFill>
                <a:latin typeface="Georgia" panose="02040502050405020303" pitchFamily="18" charset="0"/>
              </a:defRPr>
            </a:lvl1pPr>
          </a:lstStyle>
          <a:p>
            <a:r>
              <a:rPr lang="en-US"/>
              <a:t>Slide title</a:t>
            </a:r>
            <a:endParaRPr lang="en-GB"/>
          </a:p>
        </p:txBody>
      </p:sp>
      <p:sp>
        <p:nvSpPr>
          <p:cNvPr id="10" name="Content Placeholder 2">
            <a:extLst>
              <a:ext uri="{FF2B5EF4-FFF2-40B4-BE49-F238E27FC236}">
                <a16:creationId xmlns:a16="http://schemas.microsoft.com/office/drawing/2014/main" id="{99E9C12C-2F83-ADAA-88E2-B51F3CC49CC8}"/>
              </a:ext>
            </a:extLst>
          </p:cNvPr>
          <p:cNvSpPr>
            <a:spLocks noGrp="1"/>
          </p:cNvSpPr>
          <p:nvPr>
            <p:ph idx="1"/>
          </p:nvPr>
        </p:nvSpPr>
        <p:spPr>
          <a:xfrm>
            <a:off x="180000" y="1967023"/>
            <a:ext cx="5580000" cy="4512977"/>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89067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99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Content Placeholder 2">
            <a:extLst>
              <a:ext uri="{FF2B5EF4-FFF2-40B4-BE49-F238E27FC236}">
                <a16:creationId xmlns:a16="http://schemas.microsoft.com/office/drawing/2014/main" id="{67A78BE5-F058-41EC-94FF-CF1CA36394E5}"/>
              </a:ext>
            </a:extLst>
          </p:cNvPr>
          <p:cNvSpPr>
            <a:spLocks noGrp="1"/>
          </p:cNvSpPr>
          <p:nvPr>
            <p:ph sz="half" idx="1"/>
          </p:nvPr>
        </p:nvSpPr>
        <p:spPr>
          <a:xfrm>
            <a:off x="18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2">
            <a:extLst>
              <a:ext uri="{FF2B5EF4-FFF2-40B4-BE49-F238E27FC236}">
                <a16:creationId xmlns:a16="http://schemas.microsoft.com/office/drawing/2014/main" id="{677281A7-AB29-7246-B88E-7FA31840EC6A}"/>
              </a:ext>
            </a:extLst>
          </p:cNvPr>
          <p:cNvSpPr>
            <a:spLocks noGrp="1"/>
          </p:cNvSpPr>
          <p:nvPr>
            <p:ph sz="half" idx="10"/>
          </p:nvPr>
        </p:nvSpPr>
        <p:spPr>
          <a:xfrm>
            <a:off x="6120000" y="1836000"/>
            <a:ext cx="5760000" cy="4320000"/>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A black background with white dots&#10;&#10;Description automatically generated">
            <a:extLst>
              <a:ext uri="{FF2B5EF4-FFF2-40B4-BE49-F238E27FC236}">
                <a16:creationId xmlns:a16="http://schemas.microsoft.com/office/drawing/2014/main" id="{4C7EC4C0-55B2-80EC-39E4-E5A921FCC3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7212636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0" name="Picture Placeholder 5">
            <a:extLst>
              <a:ext uri="{FF2B5EF4-FFF2-40B4-BE49-F238E27FC236}">
                <a16:creationId xmlns:a16="http://schemas.microsoft.com/office/drawing/2014/main" id="{33E3D5F2-5B79-B60B-1C96-C64465B9B975}"/>
              </a:ext>
            </a:extLst>
          </p:cNvPr>
          <p:cNvSpPr>
            <a:spLocks noGrp="1"/>
          </p:cNvSpPr>
          <p:nvPr>
            <p:ph type="pic" sz="quarter" idx="10"/>
          </p:nvPr>
        </p:nvSpPr>
        <p:spPr>
          <a:xfrm>
            <a:off x="6096001" y="1836000"/>
            <a:ext cx="5712000" cy="4668052"/>
          </a:xfrm>
          <a:solidFill>
            <a:schemeClr val="tx1">
              <a:lumMod val="10000"/>
              <a:lumOff val="90000"/>
            </a:schemeClr>
          </a:solidFill>
        </p:spPr>
        <p:txBody>
          <a:bodyPr/>
          <a:lstStyle/>
          <a:p>
            <a:r>
              <a:rPr lang="en-US"/>
              <a:t>Click icon to add picture</a:t>
            </a:r>
          </a:p>
        </p:txBody>
      </p:sp>
      <p:sp>
        <p:nvSpPr>
          <p:cNvPr id="11" name="Content Placeholder 2">
            <a:extLst>
              <a:ext uri="{FF2B5EF4-FFF2-40B4-BE49-F238E27FC236}">
                <a16:creationId xmlns:a16="http://schemas.microsoft.com/office/drawing/2014/main" id="{DB92624B-7C48-D2E4-3039-B6C1B374A478}"/>
              </a:ext>
            </a:extLst>
          </p:cNvPr>
          <p:cNvSpPr>
            <a:spLocks noGrp="1"/>
          </p:cNvSpPr>
          <p:nvPr>
            <p:ph idx="1"/>
          </p:nvPr>
        </p:nvSpPr>
        <p:spPr>
          <a:xfrm>
            <a:off x="180000" y="1811948"/>
            <a:ext cx="5712000" cy="4692104"/>
          </a:xfrm>
        </p:spPr>
        <p:txBody>
          <a:bodyPr/>
          <a:lstStyle>
            <a:lvl1pPr>
              <a:defRPr baseline="0">
                <a:solidFill>
                  <a:schemeClr val="tx1"/>
                </a:solidFill>
                <a:latin typeface="Arial" panose="020B0604020202020204" pitchFamily="34" charset="0"/>
              </a:defRPr>
            </a:lvl1pPr>
            <a:lvl2pPr>
              <a:defRPr baseline="0">
                <a:solidFill>
                  <a:schemeClr val="tx1"/>
                </a:solidFill>
                <a:latin typeface="Arial" panose="020B0604020202020204" pitchFamily="34" charset="0"/>
              </a:defRPr>
            </a:lvl2pPr>
            <a:lvl3pPr>
              <a:defRPr baseline="0">
                <a:solidFill>
                  <a:schemeClr val="tx1"/>
                </a:solidFill>
                <a:latin typeface="Arial" panose="020B0604020202020204" pitchFamily="34" charset="0"/>
              </a:defRPr>
            </a:lvl3pPr>
            <a:lvl4pPr>
              <a:defRPr baseline="0">
                <a:solidFill>
                  <a:schemeClr val="tx1"/>
                </a:solidFill>
                <a:latin typeface="Arial" panose="020B0604020202020204" pitchFamily="34" charset="0"/>
              </a:defRPr>
            </a:lvl4pPr>
            <a:lvl5pPr>
              <a:defRPr baseline="0">
                <a:solidFill>
                  <a:schemeClr val="tx1"/>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Picture 2" descr="A black background with white dots&#10;&#10;Description automatically generated">
            <a:extLst>
              <a:ext uri="{FF2B5EF4-FFF2-40B4-BE49-F238E27FC236}">
                <a16:creationId xmlns:a16="http://schemas.microsoft.com/office/drawing/2014/main" id="{E42B10B4-977B-DAF1-B4D7-3C97D40E6B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25414803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14" name="SmartArt Placeholder 12">
            <a:extLst>
              <a:ext uri="{FF2B5EF4-FFF2-40B4-BE49-F238E27FC236}">
                <a16:creationId xmlns:a16="http://schemas.microsoft.com/office/drawing/2014/main" id="{71F5A3A2-A67C-EBF7-F716-D37021B15192}"/>
              </a:ext>
            </a:extLst>
          </p:cNvPr>
          <p:cNvSpPr>
            <a:spLocks noGrp="1"/>
          </p:cNvSpPr>
          <p:nvPr>
            <p:ph type="dgm" sz="quarter" idx="10"/>
          </p:nvPr>
        </p:nvSpPr>
        <p:spPr>
          <a:xfrm>
            <a:off x="175042" y="1836000"/>
            <a:ext cx="11627999" cy="4667988"/>
          </a:xfrm>
        </p:spPr>
        <p:txBody>
          <a:bodyPr/>
          <a:lstStyle/>
          <a:p>
            <a:r>
              <a:rPr lang="en-US"/>
              <a:t>Click icon to add SmartArt graphic</a:t>
            </a:r>
            <a:endParaRPr lang="en-GB"/>
          </a:p>
        </p:txBody>
      </p:sp>
      <p:pic>
        <p:nvPicPr>
          <p:cNvPr id="3" name="Picture 2" descr="A black background with white dots&#10;&#10;Description automatically generated">
            <a:extLst>
              <a:ext uri="{FF2B5EF4-FFF2-40B4-BE49-F238E27FC236}">
                <a16:creationId xmlns:a16="http://schemas.microsoft.com/office/drawing/2014/main" id="{ED6D027C-FD4F-9EE3-01A0-7214FE8DBE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681635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rgbClr val="3C1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p:nvPr>
        </p:nvSpPr>
        <p:spPr>
          <a:xfrm>
            <a:off x="179999" y="1620000"/>
            <a:ext cx="5580000" cy="720000"/>
          </a:xfrm>
        </p:spPr>
        <p:txBody>
          <a:bodyPr>
            <a:noAutofit/>
          </a:bodyPr>
          <a:lstStyle>
            <a:lvl1pPr>
              <a:defRPr sz="3200" baseline="0">
                <a:solidFill>
                  <a:schemeClr val="accent6">
                    <a:lumMod val="50000"/>
                  </a:schemeClr>
                </a:solidFill>
                <a:latin typeface="Georgia" panose="02040502050405020303" pitchFamily="18"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2520000"/>
            <a:ext cx="5580000" cy="3960000"/>
          </a:xfrm>
        </p:spPr>
        <p:txBody>
          <a:bodyPr/>
          <a:lstStyle>
            <a:lvl1pPr>
              <a:defRPr baseline="0">
                <a:solidFill>
                  <a:schemeClr val="accent6">
                    <a:lumMod val="50000"/>
                  </a:schemeClr>
                </a:solidFill>
                <a:latin typeface="Arial" panose="020B0604020202020204" pitchFamily="34" charset="0"/>
              </a:defRPr>
            </a:lvl1pPr>
            <a:lvl2pPr>
              <a:defRPr baseline="0">
                <a:solidFill>
                  <a:schemeClr val="accent6">
                    <a:lumMod val="50000"/>
                  </a:schemeClr>
                </a:solidFill>
                <a:latin typeface="Arial" panose="020B0604020202020204" pitchFamily="34" charset="0"/>
              </a:defRPr>
            </a:lvl2pPr>
            <a:lvl3pPr>
              <a:defRPr baseline="0">
                <a:solidFill>
                  <a:schemeClr val="accent6">
                    <a:lumMod val="50000"/>
                  </a:schemeClr>
                </a:solidFill>
                <a:latin typeface="Arial" panose="020B0604020202020204" pitchFamily="34" charset="0"/>
              </a:defRPr>
            </a:lvl3pPr>
            <a:lvl4pPr>
              <a:defRPr baseline="0">
                <a:solidFill>
                  <a:schemeClr val="accent6">
                    <a:lumMod val="50000"/>
                  </a:schemeClr>
                </a:solidFill>
                <a:latin typeface="Arial" panose="020B0604020202020204" pitchFamily="34" charset="0"/>
              </a:defRPr>
            </a:lvl4pPr>
            <a:lvl5pPr>
              <a:defRPr baseline="0">
                <a:solidFill>
                  <a:schemeClr val="accent6">
                    <a:lumMod val="50000"/>
                  </a:schemeClr>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Text&#10;&#10;Description automatically generated">
            <a:extLst>
              <a:ext uri="{FF2B5EF4-FFF2-40B4-BE49-F238E27FC236}">
                <a16:creationId xmlns:a16="http://schemas.microsoft.com/office/drawing/2014/main" id="{DFA61A3D-9A42-5A40-89C6-F941CACBF8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019" y="353948"/>
            <a:ext cx="1516562" cy="255600"/>
          </a:xfrm>
          <a:prstGeom prst="rect">
            <a:avLst/>
          </a:prstGeom>
        </p:spPr>
      </p:pic>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rgbClr val="8128E7"/>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lvl1pPr>
          </a:lstStyle>
          <a:p>
            <a:pPr lvl="0"/>
            <a:r>
              <a:rPr lang="en-US"/>
              <a:t>Explanation here</a:t>
            </a:r>
          </a:p>
        </p:txBody>
      </p:sp>
    </p:spTree>
    <p:extLst>
      <p:ext uri="{BB962C8B-B14F-4D97-AF65-F5344CB8AC3E}">
        <p14:creationId xmlns:p14="http://schemas.microsoft.com/office/powerpoint/2010/main" val="214506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 name="Text Placeholder 25">
            <a:extLst>
              <a:ext uri="{FF2B5EF4-FFF2-40B4-BE49-F238E27FC236}">
                <a16:creationId xmlns:a16="http://schemas.microsoft.com/office/drawing/2014/main" id="{F34FFB12-D402-B602-E9BD-516E61127F9D}"/>
              </a:ext>
            </a:extLst>
          </p:cNvPr>
          <p:cNvSpPr>
            <a:spLocks noGrp="1"/>
          </p:cNvSpPr>
          <p:nvPr>
            <p:ph type="body" sz="quarter" idx="10" hasCustomPrompt="1"/>
          </p:nvPr>
        </p:nvSpPr>
        <p:spPr>
          <a:xfrm>
            <a:off x="859898" y="2897205"/>
            <a:ext cx="3106268" cy="2684030"/>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 name="Text Placeholder 25">
            <a:extLst>
              <a:ext uri="{FF2B5EF4-FFF2-40B4-BE49-F238E27FC236}">
                <a16:creationId xmlns:a16="http://schemas.microsoft.com/office/drawing/2014/main" id="{6CBCDFD9-67C4-D418-09B8-76739DA7B505}"/>
              </a:ext>
            </a:extLst>
          </p:cNvPr>
          <p:cNvSpPr>
            <a:spLocks noGrp="1"/>
          </p:cNvSpPr>
          <p:nvPr>
            <p:ph type="body" sz="quarter" idx="11" hasCustomPrompt="1"/>
          </p:nvPr>
        </p:nvSpPr>
        <p:spPr>
          <a:xfrm>
            <a:off x="1217080"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6" name="Text Placeholder 25">
            <a:extLst>
              <a:ext uri="{FF2B5EF4-FFF2-40B4-BE49-F238E27FC236}">
                <a16:creationId xmlns:a16="http://schemas.microsoft.com/office/drawing/2014/main" id="{3FDBCC27-8D08-802A-F7C5-F857ECB9152F}"/>
              </a:ext>
            </a:extLst>
          </p:cNvPr>
          <p:cNvSpPr>
            <a:spLocks noGrp="1"/>
          </p:cNvSpPr>
          <p:nvPr>
            <p:ph type="body" sz="quarter" idx="12" hasCustomPrompt="1"/>
          </p:nvPr>
        </p:nvSpPr>
        <p:spPr>
          <a:xfrm>
            <a:off x="1217080"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7" name="Text Placeholder 25">
            <a:extLst>
              <a:ext uri="{FF2B5EF4-FFF2-40B4-BE49-F238E27FC236}">
                <a16:creationId xmlns:a16="http://schemas.microsoft.com/office/drawing/2014/main" id="{D9ECCF5D-66C4-1FD9-CCE7-76C99D164102}"/>
              </a:ext>
            </a:extLst>
          </p:cNvPr>
          <p:cNvSpPr>
            <a:spLocks noGrp="1"/>
          </p:cNvSpPr>
          <p:nvPr>
            <p:ph type="body" sz="quarter" idx="13" hasCustomPrompt="1"/>
          </p:nvPr>
        </p:nvSpPr>
        <p:spPr>
          <a:xfrm>
            <a:off x="4542866" y="2897634"/>
            <a:ext cx="3106268" cy="2684030"/>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8" name="Text Placeholder 25">
            <a:extLst>
              <a:ext uri="{FF2B5EF4-FFF2-40B4-BE49-F238E27FC236}">
                <a16:creationId xmlns:a16="http://schemas.microsoft.com/office/drawing/2014/main" id="{29C23ADE-D631-F5B5-A8F4-4FDF7BD33255}"/>
              </a:ext>
            </a:extLst>
          </p:cNvPr>
          <p:cNvSpPr>
            <a:spLocks noGrp="1"/>
          </p:cNvSpPr>
          <p:nvPr>
            <p:ph type="body" sz="quarter" idx="14" hasCustomPrompt="1"/>
          </p:nvPr>
        </p:nvSpPr>
        <p:spPr>
          <a:xfrm>
            <a:off x="4900048" y="3707357"/>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9" name="Text Placeholder 25">
            <a:extLst>
              <a:ext uri="{FF2B5EF4-FFF2-40B4-BE49-F238E27FC236}">
                <a16:creationId xmlns:a16="http://schemas.microsoft.com/office/drawing/2014/main" id="{8E7A9802-81DD-7913-68AC-8A9D69E1521C}"/>
              </a:ext>
            </a:extLst>
          </p:cNvPr>
          <p:cNvSpPr>
            <a:spLocks noGrp="1"/>
          </p:cNvSpPr>
          <p:nvPr>
            <p:ph type="body" sz="quarter" idx="15" hasCustomPrompt="1"/>
          </p:nvPr>
        </p:nvSpPr>
        <p:spPr>
          <a:xfrm>
            <a:off x="4900048" y="3155887"/>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12" name="Text Placeholder 25">
            <a:extLst>
              <a:ext uri="{FF2B5EF4-FFF2-40B4-BE49-F238E27FC236}">
                <a16:creationId xmlns:a16="http://schemas.microsoft.com/office/drawing/2014/main" id="{79AC59AB-FCA4-2A2A-1298-D1D0409E1EC5}"/>
              </a:ext>
            </a:extLst>
          </p:cNvPr>
          <p:cNvSpPr>
            <a:spLocks noGrp="1"/>
          </p:cNvSpPr>
          <p:nvPr>
            <p:ph type="body" sz="quarter" idx="16" hasCustomPrompt="1"/>
          </p:nvPr>
        </p:nvSpPr>
        <p:spPr>
          <a:xfrm>
            <a:off x="8225834" y="2897205"/>
            <a:ext cx="3106268" cy="2684030"/>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13" name="Text Placeholder 25">
            <a:extLst>
              <a:ext uri="{FF2B5EF4-FFF2-40B4-BE49-F238E27FC236}">
                <a16:creationId xmlns:a16="http://schemas.microsoft.com/office/drawing/2014/main" id="{99050C6C-1E23-8B5A-0462-E2356C0AF8D8}"/>
              </a:ext>
            </a:extLst>
          </p:cNvPr>
          <p:cNvSpPr>
            <a:spLocks noGrp="1"/>
          </p:cNvSpPr>
          <p:nvPr>
            <p:ph type="body" sz="quarter" idx="17" hasCustomPrompt="1"/>
          </p:nvPr>
        </p:nvSpPr>
        <p:spPr>
          <a:xfrm>
            <a:off x="8583016" y="3706928"/>
            <a:ext cx="2396176"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14" name="Text Placeholder 25">
            <a:extLst>
              <a:ext uri="{FF2B5EF4-FFF2-40B4-BE49-F238E27FC236}">
                <a16:creationId xmlns:a16="http://schemas.microsoft.com/office/drawing/2014/main" id="{7E85BFF8-C5CE-02C0-880A-2221EE861C58}"/>
              </a:ext>
            </a:extLst>
          </p:cNvPr>
          <p:cNvSpPr>
            <a:spLocks noGrp="1"/>
          </p:cNvSpPr>
          <p:nvPr>
            <p:ph type="body" sz="quarter" idx="18" hasCustomPrompt="1"/>
          </p:nvPr>
        </p:nvSpPr>
        <p:spPr>
          <a:xfrm>
            <a:off x="8583016" y="3155458"/>
            <a:ext cx="2396176"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16" name="Rectangle 15">
            <a:extLst>
              <a:ext uri="{FF2B5EF4-FFF2-40B4-BE49-F238E27FC236}">
                <a16:creationId xmlns:a16="http://schemas.microsoft.com/office/drawing/2014/main" id="{1DD638C3-E432-2C47-B0DE-7158800A03A1}"/>
              </a:ext>
            </a:extLst>
          </p:cNvPr>
          <p:cNvSpPr/>
          <p:nvPr userDrawn="1"/>
        </p:nvSpPr>
        <p:spPr>
          <a:xfrm>
            <a:off x="4430971" y="4106251"/>
            <a:ext cx="563217" cy="52096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9" descr="A black background with white dots&#10;&#10;Description automatically generated">
            <a:extLst>
              <a:ext uri="{FF2B5EF4-FFF2-40B4-BE49-F238E27FC236}">
                <a16:creationId xmlns:a16="http://schemas.microsoft.com/office/drawing/2014/main" id="{A0138279-8E58-F965-426B-B4E9AC6394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cxnSp>
        <p:nvCxnSpPr>
          <p:cNvPr id="11" name="Straight Arrow Connector 10">
            <a:extLst>
              <a:ext uri="{FF2B5EF4-FFF2-40B4-BE49-F238E27FC236}">
                <a16:creationId xmlns:a16="http://schemas.microsoft.com/office/drawing/2014/main" id="{2F7B789C-5FC4-2A23-27AC-FD6564C881B6}"/>
              </a:ext>
            </a:extLst>
          </p:cNvPr>
          <p:cNvCxnSpPr/>
          <p:nvPr userDrawn="1"/>
        </p:nvCxnSpPr>
        <p:spPr>
          <a:xfrm>
            <a:off x="4051005" y="4222779"/>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2FF038-EA5C-8C82-C240-97BC1F7B51D2}"/>
              </a:ext>
            </a:extLst>
          </p:cNvPr>
          <p:cNvCxnSpPr/>
          <p:nvPr userDrawn="1"/>
        </p:nvCxnSpPr>
        <p:spPr>
          <a:xfrm>
            <a:off x="7744047" y="4245698"/>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63617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box f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31" name="Text Placeholder 25">
            <a:extLst>
              <a:ext uri="{FF2B5EF4-FFF2-40B4-BE49-F238E27FC236}">
                <a16:creationId xmlns:a16="http://schemas.microsoft.com/office/drawing/2014/main" id="{118AC8ED-6D17-BFAB-3E0F-A74F81EC6A2D}"/>
              </a:ext>
            </a:extLst>
          </p:cNvPr>
          <p:cNvSpPr>
            <a:spLocks noGrp="1"/>
          </p:cNvSpPr>
          <p:nvPr>
            <p:ph type="body" sz="quarter" idx="21" hasCustomPrompt="1"/>
          </p:nvPr>
        </p:nvSpPr>
        <p:spPr>
          <a:xfrm>
            <a:off x="202160" y="2480946"/>
            <a:ext cx="2592023" cy="3110568"/>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2" name="Text Placeholder 25">
            <a:extLst>
              <a:ext uri="{FF2B5EF4-FFF2-40B4-BE49-F238E27FC236}">
                <a16:creationId xmlns:a16="http://schemas.microsoft.com/office/drawing/2014/main" id="{AE83ACA3-6CCB-D2C5-7995-6ABA9AEDFD00}"/>
              </a:ext>
            </a:extLst>
          </p:cNvPr>
          <p:cNvSpPr>
            <a:spLocks noGrp="1"/>
          </p:cNvSpPr>
          <p:nvPr>
            <p:ph type="body" sz="quarter" idx="22" hasCustomPrompt="1"/>
          </p:nvPr>
        </p:nvSpPr>
        <p:spPr>
          <a:xfrm>
            <a:off x="44888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3" name="Text Placeholder 25">
            <a:extLst>
              <a:ext uri="{FF2B5EF4-FFF2-40B4-BE49-F238E27FC236}">
                <a16:creationId xmlns:a16="http://schemas.microsoft.com/office/drawing/2014/main" id="{668379EA-653A-1EDB-755D-371D923970CE}"/>
              </a:ext>
            </a:extLst>
          </p:cNvPr>
          <p:cNvSpPr>
            <a:spLocks noGrp="1"/>
          </p:cNvSpPr>
          <p:nvPr>
            <p:ph type="body" sz="quarter" idx="23" hasCustomPrompt="1"/>
          </p:nvPr>
        </p:nvSpPr>
        <p:spPr>
          <a:xfrm>
            <a:off x="44888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34" name="Text Placeholder 25">
            <a:extLst>
              <a:ext uri="{FF2B5EF4-FFF2-40B4-BE49-F238E27FC236}">
                <a16:creationId xmlns:a16="http://schemas.microsoft.com/office/drawing/2014/main" id="{8A769013-87D1-F198-BEBB-77661457B0B9}"/>
              </a:ext>
            </a:extLst>
          </p:cNvPr>
          <p:cNvSpPr>
            <a:spLocks noGrp="1"/>
          </p:cNvSpPr>
          <p:nvPr>
            <p:ph type="body" sz="quarter" idx="24" hasCustomPrompt="1"/>
          </p:nvPr>
        </p:nvSpPr>
        <p:spPr>
          <a:xfrm>
            <a:off x="3229494" y="2480946"/>
            <a:ext cx="2592023" cy="3110568"/>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5" name="Text Placeholder 25">
            <a:extLst>
              <a:ext uri="{FF2B5EF4-FFF2-40B4-BE49-F238E27FC236}">
                <a16:creationId xmlns:a16="http://schemas.microsoft.com/office/drawing/2014/main" id="{05EB2E67-0F72-28A2-0975-5793296D0CBB}"/>
              </a:ext>
            </a:extLst>
          </p:cNvPr>
          <p:cNvSpPr>
            <a:spLocks noGrp="1"/>
          </p:cNvSpPr>
          <p:nvPr>
            <p:ph type="body" sz="quarter" idx="25" hasCustomPrompt="1"/>
          </p:nvPr>
        </p:nvSpPr>
        <p:spPr>
          <a:xfrm>
            <a:off x="3476223"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6" name="Text Placeholder 25">
            <a:extLst>
              <a:ext uri="{FF2B5EF4-FFF2-40B4-BE49-F238E27FC236}">
                <a16:creationId xmlns:a16="http://schemas.microsoft.com/office/drawing/2014/main" id="{928F24B8-51E6-2C03-A51D-6CEFB8B8F20B}"/>
              </a:ext>
            </a:extLst>
          </p:cNvPr>
          <p:cNvSpPr>
            <a:spLocks noGrp="1"/>
          </p:cNvSpPr>
          <p:nvPr>
            <p:ph type="body" sz="quarter" idx="26" hasCustomPrompt="1"/>
          </p:nvPr>
        </p:nvSpPr>
        <p:spPr>
          <a:xfrm>
            <a:off x="3476223"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7" name="Text Placeholder 25">
            <a:extLst>
              <a:ext uri="{FF2B5EF4-FFF2-40B4-BE49-F238E27FC236}">
                <a16:creationId xmlns:a16="http://schemas.microsoft.com/office/drawing/2014/main" id="{D3324153-7FE1-5268-EAB2-9E306D9462B4}"/>
              </a:ext>
            </a:extLst>
          </p:cNvPr>
          <p:cNvSpPr>
            <a:spLocks noGrp="1"/>
          </p:cNvSpPr>
          <p:nvPr>
            <p:ph type="body" sz="quarter" idx="27" hasCustomPrompt="1"/>
          </p:nvPr>
        </p:nvSpPr>
        <p:spPr>
          <a:xfrm>
            <a:off x="6315030" y="2480946"/>
            <a:ext cx="2592023" cy="3110568"/>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38" name="Text Placeholder 25">
            <a:extLst>
              <a:ext uri="{FF2B5EF4-FFF2-40B4-BE49-F238E27FC236}">
                <a16:creationId xmlns:a16="http://schemas.microsoft.com/office/drawing/2014/main" id="{977B8BA4-7CB0-09F1-49D6-D29CC72F8184}"/>
              </a:ext>
            </a:extLst>
          </p:cNvPr>
          <p:cNvSpPr>
            <a:spLocks noGrp="1"/>
          </p:cNvSpPr>
          <p:nvPr>
            <p:ph type="body" sz="quarter" idx="28" hasCustomPrompt="1"/>
          </p:nvPr>
        </p:nvSpPr>
        <p:spPr>
          <a:xfrm>
            <a:off x="6561759"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39" name="Text Placeholder 25">
            <a:extLst>
              <a:ext uri="{FF2B5EF4-FFF2-40B4-BE49-F238E27FC236}">
                <a16:creationId xmlns:a16="http://schemas.microsoft.com/office/drawing/2014/main" id="{7984CCB1-BB8C-00EF-21D5-DFB622937E1F}"/>
              </a:ext>
            </a:extLst>
          </p:cNvPr>
          <p:cNvSpPr>
            <a:spLocks noGrp="1"/>
          </p:cNvSpPr>
          <p:nvPr>
            <p:ph type="body" sz="quarter" idx="29" hasCustomPrompt="1"/>
          </p:nvPr>
        </p:nvSpPr>
        <p:spPr>
          <a:xfrm>
            <a:off x="6561759"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3</a:t>
            </a:r>
          </a:p>
        </p:txBody>
      </p:sp>
      <p:sp>
        <p:nvSpPr>
          <p:cNvPr id="40" name="Text Placeholder 25">
            <a:extLst>
              <a:ext uri="{FF2B5EF4-FFF2-40B4-BE49-F238E27FC236}">
                <a16:creationId xmlns:a16="http://schemas.microsoft.com/office/drawing/2014/main" id="{2E1F7364-9FC0-ADC9-ABE8-9ED4EC8071A9}"/>
              </a:ext>
            </a:extLst>
          </p:cNvPr>
          <p:cNvSpPr>
            <a:spLocks noGrp="1"/>
          </p:cNvSpPr>
          <p:nvPr>
            <p:ph type="body" sz="quarter" idx="30" hasCustomPrompt="1"/>
          </p:nvPr>
        </p:nvSpPr>
        <p:spPr>
          <a:xfrm>
            <a:off x="9400566" y="2480946"/>
            <a:ext cx="2592023" cy="3110568"/>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a:t>
            </a:r>
            <a:br>
              <a:rPr lang="en-GB"/>
            </a:br>
            <a:r>
              <a:rPr lang="en-GB"/>
              <a:t>this text box</a:t>
            </a:r>
          </a:p>
        </p:txBody>
      </p:sp>
      <p:sp>
        <p:nvSpPr>
          <p:cNvPr id="41" name="Text Placeholder 25">
            <a:extLst>
              <a:ext uri="{FF2B5EF4-FFF2-40B4-BE49-F238E27FC236}">
                <a16:creationId xmlns:a16="http://schemas.microsoft.com/office/drawing/2014/main" id="{BA2C0A27-AC57-AD35-255D-76F7B1978503}"/>
              </a:ext>
            </a:extLst>
          </p:cNvPr>
          <p:cNvSpPr>
            <a:spLocks noGrp="1"/>
          </p:cNvSpPr>
          <p:nvPr>
            <p:ph type="body" sz="quarter" idx="31" hasCustomPrompt="1"/>
          </p:nvPr>
        </p:nvSpPr>
        <p:spPr>
          <a:xfrm>
            <a:off x="9647295" y="3280036"/>
            <a:ext cx="2149294"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2" name="Text Placeholder 25">
            <a:extLst>
              <a:ext uri="{FF2B5EF4-FFF2-40B4-BE49-F238E27FC236}">
                <a16:creationId xmlns:a16="http://schemas.microsoft.com/office/drawing/2014/main" id="{E3CFF061-EC86-9E24-0039-63C10B26059F}"/>
              </a:ext>
            </a:extLst>
          </p:cNvPr>
          <p:cNvSpPr>
            <a:spLocks noGrp="1"/>
          </p:cNvSpPr>
          <p:nvPr>
            <p:ph type="body" sz="quarter" idx="32" hasCustomPrompt="1"/>
          </p:nvPr>
        </p:nvSpPr>
        <p:spPr>
          <a:xfrm>
            <a:off x="9647295" y="2728566"/>
            <a:ext cx="2149294"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pic>
        <p:nvPicPr>
          <p:cNvPr id="3" name="Picture 2" descr="A black background with white dots&#10;&#10;Description automatically generated">
            <a:extLst>
              <a:ext uri="{FF2B5EF4-FFF2-40B4-BE49-F238E27FC236}">
                <a16:creationId xmlns:a16="http://schemas.microsoft.com/office/drawing/2014/main" id="{1742DDF3-9277-8BF9-A517-6FE36E5DA0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761F60ED-1297-BBE4-12CA-5366847E5AE0}"/>
              </a:ext>
            </a:extLst>
          </p:cNvPr>
          <p:cNvCxnSpPr/>
          <p:nvPr userDrawn="1"/>
        </p:nvCxnSpPr>
        <p:spPr>
          <a:xfrm>
            <a:off x="2828262" y="4063291"/>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7A0B7B6-C80E-3463-272B-F8BD1C272ECA}"/>
              </a:ext>
            </a:extLst>
          </p:cNvPr>
          <p:cNvCxnSpPr/>
          <p:nvPr userDrawn="1"/>
        </p:nvCxnSpPr>
        <p:spPr>
          <a:xfrm>
            <a:off x="5906017"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EF619A46-3BBD-9ECD-DA71-B340570F2E51}"/>
              </a:ext>
            </a:extLst>
          </p:cNvPr>
          <p:cNvCxnSpPr/>
          <p:nvPr userDrawn="1"/>
        </p:nvCxnSpPr>
        <p:spPr>
          <a:xfrm>
            <a:off x="8973099" y="4087864"/>
            <a:ext cx="37996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1057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hasCustomPrompt="1"/>
          </p:nvPr>
        </p:nvSpPr>
        <p:spPr>
          <a:xfrm>
            <a:off x="181518" y="2667128"/>
            <a:ext cx="2086202" cy="2928286"/>
          </a:xfrm>
          <a:prstGeom prst="roundRect">
            <a:avLst>
              <a:gd name="adj" fmla="val 15360"/>
            </a:avLst>
          </a:prstGeom>
          <a:solidFill>
            <a:schemeClr val="accent1"/>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336352"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336352"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6" name="Text Placeholder 25">
            <a:extLst>
              <a:ext uri="{FF2B5EF4-FFF2-40B4-BE49-F238E27FC236}">
                <a16:creationId xmlns:a16="http://schemas.microsoft.com/office/drawing/2014/main" id="{35BB0A32-9C69-4B53-8484-12347BFF853F}"/>
              </a:ext>
            </a:extLst>
          </p:cNvPr>
          <p:cNvSpPr>
            <a:spLocks noGrp="1"/>
          </p:cNvSpPr>
          <p:nvPr>
            <p:ph type="body" sz="quarter" idx="13" hasCustomPrompt="1"/>
          </p:nvPr>
        </p:nvSpPr>
        <p:spPr>
          <a:xfrm>
            <a:off x="2609992" y="2626116"/>
            <a:ext cx="2086202" cy="2928286"/>
          </a:xfrm>
          <a:prstGeom prst="roundRect">
            <a:avLst>
              <a:gd name="adj" fmla="val 14627"/>
            </a:avLst>
          </a:prstGeom>
          <a:solidFill>
            <a:schemeClr val="accent2"/>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771739" y="3425206"/>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771739" y="2873736"/>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29" name="Text Placeholder 25">
            <a:extLst>
              <a:ext uri="{FF2B5EF4-FFF2-40B4-BE49-F238E27FC236}">
                <a16:creationId xmlns:a16="http://schemas.microsoft.com/office/drawing/2014/main" id="{DED34D83-6B7C-88B4-382A-247608E36504}"/>
              </a:ext>
            </a:extLst>
          </p:cNvPr>
          <p:cNvSpPr>
            <a:spLocks noGrp="1"/>
          </p:cNvSpPr>
          <p:nvPr>
            <p:ph type="body" sz="quarter" idx="16" hasCustomPrompt="1"/>
          </p:nvPr>
        </p:nvSpPr>
        <p:spPr>
          <a:xfrm>
            <a:off x="5052899" y="2649187"/>
            <a:ext cx="2086202" cy="2928286"/>
          </a:xfrm>
          <a:prstGeom prst="roundRect">
            <a:avLst>
              <a:gd name="adj" fmla="val 15360"/>
            </a:avLst>
          </a:prstGeom>
          <a:solidFill>
            <a:schemeClr val="accent3"/>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15996"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15996"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7" name="Text Placeholder 25">
            <a:extLst>
              <a:ext uri="{FF2B5EF4-FFF2-40B4-BE49-F238E27FC236}">
                <a16:creationId xmlns:a16="http://schemas.microsoft.com/office/drawing/2014/main" id="{08A6DE17-38EB-6B12-2D77-EC7DB040E66D}"/>
              </a:ext>
            </a:extLst>
          </p:cNvPr>
          <p:cNvSpPr>
            <a:spLocks noGrp="1"/>
          </p:cNvSpPr>
          <p:nvPr>
            <p:ph type="body" sz="quarter" idx="19" hasCustomPrompt="1"/>
          </p:nvPr>
        </p:nvSpPr>
        <p:spPr>
          <a:xfrm>
            <a:off x="7495806" y="2649187"/>
            <a:ext cx="2086202" cy="2928286"/>
          </a:xfrm>
          <a:prstGeom prst="roundRect">
            <a:avLst>
              <a:gd name="adj" fmla="val 15360"/>
            </a:avLst>
          </a:prstGeom>
          <a:solidFill>
            <a:schemeClr val="accent4"/>
          </a:solidFill>
        </p:spPr>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r>
              <a:rPr lang="en-GB"/>
              <a:t>Insert your text in this text box</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52112" y="3448277"/>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52112" y="2896807"/>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0" name="Text Placeholder 25">
            <a:extLst>
              <a:ext uri="{FF2B5EF4-FFF2-40B4-BE49-F238E27FC236}">
                <a16:creationId xmlns:a16="http://schemas.microsoft.com/office/drawing/2014/main" id="{B14D26D1-8C4E-99C4-A6E0-BB1B23254BEA}"/>
              </a:ext>
            </a:extLst>
          </p:cNvPr>
          <p:cNvSpPr>
            <a:spLocks noGrp="1"/>
          </p:cNvSpPr>
          <p:nvPr>
            <p:ph type="body" sz="quarter" idx="37" hasCustomPrompt="1"/>
          </p:nvPr>
        </p:nvSpPr>
        <p:spPr>
          <a:xfrm>
            <a:off x="9924280" y="2667128"/>
            <a:ext cx="2086202" cy="2928286"/>
          </a:xfrm>
          <a:prstGeom prst="roundRect">
            <a:avLst>
              <a:gd name="adj" fmla="val 15360"/>
            </a:avLst>
          </a:prstGeom>
          <a:solidFill>
            <a:schemeClr val="accent5"/>
          </a:solidFill>
        </p:spPr>
        <p:txBody>
          <a:bodyPr lIns="72000" tIns="1260000" rIns="72000">
            <a:normAutofit/>
          </a:bodyPr>
          <a:lstStyle>
            <a:lvl1pPr marL="0" indent="0" algn="ctr">
              <a:buNone/>
              <a:defRPr sz="1600">
                <a:solidFill>
                  <a:schemeClr val="bg2"/>
                </a:solidFill>
              </a:defRPr>
            </a:lvl1pPr>
            <a:lvl2pPr>
              <a:defRPr sz="1600"/>
            </a:lvl2pPr>
            <a:lvl3pPr>
              <a:defRPr sz="1600"/>
            </a:lvl3pPr>
            <a:lvl4pPr>
              <a:defRPr sz="1600"/>
            </a:lvl4pPr>
            <a:lvl5pPr>
              <a:defRPr sz="1600"/>
            </a:lvl5pPr>
          </a:lstStyle>
          <a:p>
            <a:r>
              <a:rPr lang="en-GB"/>
              <a:t>Insert your text in this text box</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79114" y="346621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bg2"/>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79114" y="291474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bg2"/>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cxnSp>
        <p:nvCxnSpPr>
          <p:cNvPr id="4" name="Straight Arrow Connector 3">
            <a:extLst>
              <a:ext uri="{FF2B5EF4-FFF2-40B4-BE49-F238E27FC236}">
                <a16:creationId xmlns:a16="http://schemas.microsoft.com/office/drawing/2014/main" id="{C13138E8-1D12-4E29-A60E-B926A3849855}"/>
              </a:ext>
            </a:extLst>
          </p:cNvPr>
          <p:cNvCxnSpPr>
            <a:cxnSpLocks/>
          </p:cNvCxnSpPr>
          <p:nvPr userDrawn="1"/>
        </p:nvCxnSpPr>
        <p:spPr>
          <a:xfrm>
            <a:off x="2299619"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D4ABF04-505B-366A-06D6-21C43B7824C2}"/>
              </a:ext>
            </a:extLst>
          </p:cNvPr>
          <p:cNvCxnSpPr>
            <a:cxnSpLocks/>
          </p:cNvCxnSpPr>
          <p:nvPr userDrawn="1"/>
        </p:nvCxnSpPr>
        <p:spPr>
          <a:xfrm>
            <a:off x="4724784" y="4063057"/>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E7885A1-F0CF-9E9E-522A-6DDA7BE962FD}"/>
              </a:ext>
            </a:extLst>
          </p:cNvPr>
          <p:cNvCxnSpPr>
            <a:cxnSpLocks/>
          </p:cNvCxnSpPr>
          <p:nvPr userDrawn="1"/>
        </p:nvCxnSpPr>
        <p:spPr>
          <a:xfrm>
            <a:off x="7167691" y="4081488"/>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AAF4756-8FED-D79D-EAF4-59D5927CF1BB}"/>
              </a:ext>
            </a:extLst>
          </p:cNvPr>
          <p:cNvCxnSpPr>
            <a:cxnSpLocks/>
          </p:cNvCxnSpPr>
          <p:nvPr userDrawn="1"/>
        </p:nvCxnSpPr>
        <p:spPr>
          <a:xfrm>
            <a:off x="9596165" y="4076524"/>
            <a:ext cx="32811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128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conten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sp>
        <p:nvSpPr>
          <p:cNvPr id="23" name="Text Placeholder 25">
            <a:extLst>
              <a:ext uri="{FF2B5EF4-FFF2-40B4-BE49-F238E27FC236}">
                <a16:creationId xmlns:a16="http://schemas.microsoft.com/office/drawing/2014/main" id="{C92C8D0C-576A-B7EB-6BD1-52AECCD869C0}"/>
              </a:ext>
            </a:extLst>
          </p:cNvPr>
          <p:cNvSpPr>
            <a:spLocks noGrp="1"/>
          </p:cNvSpPr>
          <p:nvPr>
            <p:ph type="body" sz="quarter" idx="10"/>
          </p:nvPr>
        </p:nvSpPr>
        <p:spPr>
          <a:xfrm>
            <a:off x="340632" y="3199591"/>
            <a:ext cx="2086202" cy="3392595"/>
          </a:xfrm>
          <a:prstGeom prst="roundRect">
            <a:avLst>
              <a:gd name="adj" fmla="val 15360"/>
            </a:avLst>
          </a:prstGeom>
          <a:ln/>
        </p:spPr>
        <p:style>
          <a:lnRef idx="2">
            <a:schemeClr val="accent1"/>
          </a:lnRef>
          <a:fillRef idx="1">
            <a:schemeClr val="lt1"/>
          </a:fillRef>
          <a:effectRef idx="0">
            <a:schemeClr val="accent1"/>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24" name="Text Placeholder 25">
            <a:extLst>
              <a:ext uri="{FF2B5EF4-FFF2-40B4-BE49-F238E27FC236}">
                <a16:creationId xmlns:a16="http://schemas.microsoft.com/office/drawing/2014/main" id="{266A89F6-B32D-30C4-D795-9D3D522E1F6C}"/>
              </a:ext>
            </a:extLst>
          </p:cNvPr>
          <p:cNvSpPr>
            <a:spLocks noGrp="1"/>
          </p:cNvSpPr>
          <p:nvPr>
            <p:ph type="body" sz="quarter" idx="11" hasCustomPrompt="1"/>
          </p:nvPr>
        </p:nvSpPr>
        <p:spPr>
          <a:xfrm>
            <a:off x="495466"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5" name="Text Placeholder 25">
            <a:extLst>
              <a:ext uri="{FF2B5EF4-FFF2-40B4-BE49-F238E27FC236}">
                <a16:creationId xmlns:a16="http://schemas.microsoft.com/office/drawing/2014/main" id="{676AB7A6-D774-AE84-FF90-5372D003AE2E}"/>
              </a:ext>
            </a:extLst>
          </p:cNvPr>
          <p:cNvSpPr>
            <a:spLocks noGrp="1"/>
          </p:cNvSpPr>
          <p:nvPr>
            <p:ph type="body" sz="quarter" idx="12" hasCustomPrompt="1"/>
          </p:nvPr>
        </p:nvSpPr>
        <p:spPr>
          <a:xfrm>
            <a:off x="495466"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1</a:t>
            </a:r>
          </a:p>
        </p:txBody>
      </p:sp>
      <p:sp>
        <p:nvSpPr>
          <p:cNvPr id="27" name="Text Placeholder 25">
            <a:extLst>
              <a:ext uri="{FF2B5EF4-FFF2-40B4-BE49-F238E27FC236}">
                <a16:creationId xmlns:a16="http://schemas.microsoft.com/office/drawing/2014/main" id="{15E93DB4-400D-72DE-68A1-050DA2B11A28}"/>
              </a:ext>
            </a:extLst>
          </p:cNvPr>
          <p:cNvSpPr>
            <a:spLocks noGrp="1"/>
          </p:cNvSpPr>
          <p:nvPr>
            <p:ph type="body" sz="quarter" idx="14" hasCustomPrompt="1"/>
          </p:nvPr>
        </p:nvSpPr>
        <p:spPr>
          <a:xfrm>
            <a:off x="2878850"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28" name="Text Placeholder 25">
            <a:extLst>
              <a:ext uri="{FF2B5EF4-FFF2-40B4-BE49-F238E27FC236}">
                <a16:creationId xmlns:a16="http://schemas.microsoft.com/office/drawing/2014/main" id="{07C1925C-AED8-235A-55B6-BC428420DEE1}"/>
              </a:ext>
            </a:extLst>
          </p:cNvPr>
          <p:cNvSpPr>
            <a:spLocks noGrp="1"/>
          </p:cNvSpPr>
          <p:nvPr>
            <p:ph type="body" sz="quarter" idx="15" hasCustomPrompt="1"/>
          </p:nvPr>
        </p:nvSpPr>
        <p:spPr>
          <a:xfrm>
            <a:off x="2878850"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30" name="Text Placeholder 25">
            <a:extLst>
              <a:ext uri="{FF2B5EF4-FFF2-40B4-BE49-F238E27FC236}">
                <a16:creationId xmlns:a16="http://schemas.microsoft.com/office/drawing/2014/main" id="{290BBA13-8886-16CA-DF31-1449A895062C}"/>
              </a:ext>
            </a:extLst>
          </p:cNvPr>
          <p:cNvSpPr>
            <a:spLocks noGrp="1"/>
          </p:cNvSpPr>
          <p:nvPr>
            <p:ph type="body" sz="quarter" idx="17" hasCustomPrompt="1"/>
          </p:nvPr>
        </p:nvSpPr>
        <p:spPr>
          <a:xfrm>
            <a:off x="525667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6" name="Text Placeholder 25">
            <a:extLst>
              <a:ext uri="{FF2B5EF4-FFF2-40B4-BE49-F238E27FC236}">
                <a16:creationId xmlns:a16="http://schemas.microsoft.com/office/drawing/2014/main" id="{CA3AB104-264D-1E82-6C99-4FFD7E5CB194}"/>
              </a:ext>
            </a:extLst>
          </p:cNvPr>
          <p:cNvSpPr>
            <a:spLocks noGrp="1"/>
          </p:cNvSpPr>
          <p:nvPr>
            <p:ph type="body" sz="quarter" idx="18" hasCustomPrompt="1"/>
          </p:nvPr>
        </p:nvSpPr>
        <p:spPr>
          <a:xfrm>
            <a:off x="525667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2</a:t>
            </a:r>
          </a:p>
        </p:txBody>
      </p:sp>
      <p:sp>
        <p:nvSpPr>
          <p:cNvPr id="48" name="Text Placeholder 25">
            <a:extLst>
              <a:ext uri="{FF2B5EF4-FFF2-40B4-BE49-F238E27FC236}">
                <a16:creationId xmlns:a16="http://schemas.microsoft.com/office/drawing/2014/main" id="{55E89FDA-A8AA-B0E2-4C27-D0539E275837}"/>
              </a:ext>
            </a:extLst>
          </p:cNvPr>
          <p:cNvSpPr>
            <a:spLocks noGrp="1"/>
          </p:cNvSpPr>
          <p:nvPr>
            <p:ph type="body" sz="quarter" idx="20" hasCustomPrompt="1"/>
          </p:nvPr>
        </p:nvSpPr>
        <p:spPr>
          <a:xfrm>
            <a:off x="7626351" y="2600298"/>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49" name="Text Placeholder 25">
            <a:extLst>
              <a:ext uri="{FF2B5EF4-FFF2-40B4-BE49-F238E27FC236}">
                <a16:creationId xmlns:a16="http://schemas.microsoft.com/office/drawing/2014/main" id="{46E4DEED-9B74-6445-349D-7A064BEF7C23}"/>
              </a:ext>
            </a:extLst>
          </p:cNvPr>
          <p:cNvSpPr>
            <a:spLocks noGrp="1"/>
          </p:cNvSpPr>
          <p:nvPr>
            <p:ph type="body" sz="quarter" idx="36" hasCustomPrompt="1"/>
          </p:nvPr>
        </p:nvSpPr>
        <p:spPr>
          <a:xfrm>
            <a:off x="7626351" y="2048828"/>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4</a:t>
            </a:r>
          </a:p>
        </p:txBody>
      </p:sp>
      <p:sp>
        <p:nvSpPr>
          <p:cNvPr id="51" name="Text Placeholder 25">
            <a:extLst>
              <a:ext uri="{FF2B5EF4-FFF2-40B4-BE49-F238E27FC236}">
                <a16:creationId xmlns:a16="http://schemas.microsoft.com/office/drawing/2014/main" id="{710D7438-CB4E-3A8E-6DA5-95865B231E61}"/>
              </a:ext>
            </a:extLst>
          </p:cNvPr>
          <p:cNvSpPr>
            <a:spLocks noGrp="1"/>
          </p:cNvSpPr>
          <p:nvPr>
            <p:ph type="body" sz="quarter" idx="38" hasCustomPrompt="1"/>
          </p:nvPr>
        </p:nvSpPr>
        <p:spPr>
          <a:xfrm>
            <a:off x="10001351" y="2613745"/>
            <a:ext cx="1771212" cy="398894"/>
          </a:xfrm>
          <a:prstGeom prst="roundRect">
            <a:avLst>
              <a:gd name="adj" fmla="val 8025"/>
            </a:avLst>
          </a:prstGeom>
          <a:noFill/>
        </p:spPr>
        <p:txBody>
          <a:bodyPr lIns="72000" tIns="0" rIns="72000" bIns="0" anchor="ctr">
            <a:normAutofit/>
          </a:bodyPr>
          <a:lstStyle>
            <a:lvl1pPr marL="0" indent="0" algn="ctr">
              <a:buNone/>
              <a:defRPr sz="2000" b="1">
                <a:solidFill>
                  <a:schemeClr val="tx1"/>
                </a:solidFill>
              </a:defRPr>
            </a:lvl1pPr>
            <a:lvl2pPr>
              <a:defRPr sz="1600"/>
            </a:lvl2pPr>
            <a:lvl3pPr>
              <a:defRPr sz="1600"/>
            </a:lvl3pPr>
            <a:lvl4pPr>
              <a:defRPr sz="1600"/>
            </a:lvl4pPr>
            <a:lvl5pPr>
              <a:defRPr sz="1600"/>
            </a:lvl5pPr>
          </a:lstStyle>
          <a:p>
            <a:pPr lvl="0"/>
            <a:r>
              <a:rPr lang="en-GB"/>
              <a:t>Title</a:t>
            </a:r>
          </a:p>
        </p:txBody>
      </p:sp>
      <p:sp>
        <p:nvSpPr>
          <p:cNvPr id="52" name="Text Placeholder 25">
            <a:extLst>
              <a:ext uri="{FF2B5EF4-FFF2-40B4-BE49-F238E27FC236}">
                <a16:creationId xmlns:a16="http://schemas.microsoft.com/office/drawing/2014/main" id="{161CD7BA-CC51-1DEC-0BE7-A8FE539EC1A5}"/>
              </a:ext>
            </a:extLst>
          </p:cNvPr>
          <p:cNvSpPr>
            <a:spLocks noGrp="1"/>
          </p:cNvSpPr>
          <p:nvPr>
            <p:ph type="body" sz="quarter" idx="39" hasCustomPrompt="1"/>
          </p:nvPr>
        </p:nvSpPr>
        <p:spPr>
          <a:xfrm>
            <a:off x="10001351" y="2062275"/>
            <a:ext cx="1771212" cy="398894"/>
          </a:xfrm>
          <a:prstGeom prst="roundRect">
            <a:avLst>
              <a:gd name="adj" fmla="val 8025"/>
            </a:avLst>
          </a:prstGeom>
          <a:noFill/>
        </p:spPr>
        <p:txBody>
          <a:bodyPr lIns="72000" tIns="0" rIns="72000" bIns="0" anchor="ctr">
            <a:noAutofit/>
          </a:bodyPr>
          <a:lstStyle>
            <a:lvl1pPr marL="0" indent="0" algn="ctr">
              <a:buNone/>
              <a:defRPr sz="3000" b="1">
                <a:solidFill>
                  <a:schemeClr val="tx1"/>
                </a:solidFill>
              </a:defRPr>
            </a:lvl1pPr>
            <a:lvl2pPr>
              <a:defRPr sz="1600"/>
            </a:lvl2pPr>
            <a:lvl3pPr>
              <a:defRPr sz="1600"/>
            </a:lvl3pPr>
            <a:lvl4pPr>
              <a:defRPr sz="1600"/>
            </a:lvl4pPr>
            <a:lvl5pPr>
              <a:defRPr sz="1600"/>
            </a:lvl5pPr>
          </a:lstStyle>
          <a:p>
            <a:pPr lvl="0"/>
            <a:r>
              <a:rPr lang="en-GB"/>
              <a:t>5</a:t>
            </a:r>
          </a:p>
        </p:txBody>
      </p:sp>
      <p:pic>
        <p:nvPicPr>
          <p:cNvPr id="3" name="Picture 2" descr="A black background with white dots&#10;&#10;Description automatically generated">
            <a:extLst>
              <a:ext uri="{FF2B5EF4-FFF2-40B4-BE49-F238E27FC236}">
                <a16:creationId xmlns:a16="http://schemas.microsoft.com/office/drawing/2014/main" id="{9B965DCD-B186-7953-9444-10EC8617D5E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
        <p:nvSpPr>
          <p:cNvPr id="4" name="Text Placeholder 25">
            <a:extLst>
              <a:ext uri="{FF2B5EF4-FFF2-40B4-BE49-F238E27FC236}">
                <a16:creationId xmlns:a16="http://schemas.microsoft.com/office/drawing/2014/main" id="{042FF256-04AC-3165-4CF8-8C797F92E530}"/>
              </a:ext>
            </a:extLst>
          </p:cNvPr>
          <p:cNvSpPr>
            <a:spLocks noGrp="1"/>
          </p:cNvSpPr>
          <p:nvPr>
            <p:ph type="body" sz="quarter" idx="40"/>
          </p:nvPr>
        </p:nvSpPr>
        <p:spPr>
          <a:xfrm>
            <a:off x="2729070" y="3199591"/>
            <a:ext cx="2086202" cy="3392595"/>
          </a:xfrm>
          <a:prstGeom prst="roundRect">
            <a:avLst>
              <a:gd name="adj" fmla="val 15360"/>
            </a:avLst>
          </a:prstGeom>
          <a:ln/>
        </p:spPr>
        <p:style>
          <a:lnRef idx="2">
            <a:schemeClr val="accent2"/>
          </a:lnRef>
          <a:fillRef idx="1">
            <a:schemeClr val="lt1"/>
          </a:fillRef>
          <a:effectRef idx="0">
            <a:schemeClr val="accent2"/>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5" name="Text Placeholder 25">
            <a:extLst>
              <a:ext uri="{FF2B5EF4-FFF2-40B4-BE49-F238E27FC236}">
                <a16:creationId xmlns:a16="http://schemas.microsoft.com/office/drawing/2014/main" id="{82C34FC5-9BD4-9039-B9E3-4747580C54B0}"/>
              </a:ext>
            </a:extLst>
          </p:cNvPr>
          <p:cNvSpPr>
            <a:spLocks noGrp="1"/>
          </p:cNvSpPr>
          <p:nvPr>
            <p:ph type="body" sz="quarter" idx="41"/>
          </p:nvPr>
        </p:nvSpPr>
        <p:spPr>
          <a:xfrm>
            <a:off x="5117508" y="3199591"/>
            <a:ext cx="2086202" cy="3392595"/>
          </a:xfrm>
          <a:prstGeom prst="roundRect">
            <a:avLst>
              <a:gd name="adj" fmla="val 15360"/>
            </a:avLst>
          </a:prstGeom>
          <a:ln/>
        </p:spPr>
        <p:style>
          <a:lnRef idx="2">
            <a:schemeClr val="accent3"/>
          </a:lnRef>
          <a:fillRef idx="1">
            <a:schemeClr val="lt1"/>
          </a:fillRef>
          <a:effectRef idx="0">
            <a:schemeClr val="accent3"/>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6" name="Text Placeholder 25">
            <a:extLst>
              <a:ext uri="{FF2B5EF4-FFF2-40B4-BE49-F238E27FC236}">
                <a16:creationId xmlns:a16="http://schemas.microsoft.com/office/drawing/2014/main" id="{B6C8C80E-275F-E4EE-2309-7E16F9540896}"/>
              </a:ext>
            </a:extLst>
          </p:cNvPr>
          <p:cNvSpPr>
            <a:spLocks noGrp="1"/>
          </p:cNvSpPr>
          <p:nvPr>
            <p:ph type="body" sz="quarter" idx="42"/>
          </p:nvPr>
        </p:nvSpPr>
        <p:spPr>
          <a:xfrm>
            <a:off x="7468856" y="3199591"/>
            <a:ext cx="2086202" cy="3392595"/>
          </a:xfrm>
          <a:prstGeom prst="roundRect">
            <a:avLst>
              <a:gd name="adj" fmla="val 15360"/>
            </a:avLst>
          </a:prstGeom>
          <a:ln/>
        </p:spPr>
        <p:style>
          <a:lnRef idx="2">
            <a:schemeClr val="accent4"/>
          </a:lnRef>
          <a:fillRef idx="1">
            <a:schemeClr val="lt1"/>
          </a:fillRef>
          <a:effectRef idx="0">
            <a:schemeClr val="accent4"/>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
        <p:nvSpPr>
          <p:cNvPr id="7" name="Text Placeholder 25">
            <a:extLst>
              <a:ext uri="{FF2B5EF4-FFF2-40B4-BE49-F238E27FC236}">
                <a16:creationId xmlns:a16="http://schemas.microsoft.com/office/drawing/2014/main" id="{C123207E-2ADE-2ECE-9E60-2A491D325352}"/>
              </a:ext>
            </a:extLst>
          </p:cNvPr>
          <p:cNvSpPr>
            <a:spLocks noGrp="1"/>
          </p:cNvSpPr>
          <p:nvPr>
            <p:ph type="body" sz="quarter" idx="43"/>
          </p:nvPr>
        </p:nvSpPr>
        <p:spPr>
          <a:xfrm>
            <a:off x="9838536" y="3159020"/>
            <a:ext cx="2086202" cy="3392595"/>
          </a:xfrm>
          <a:prstGeom prst="roundRect">
            <a:avLst>
              <a:gd name="adj" fmla="val 15360"/>
            </a:avLst>
          </a:prstGeom>
          <a:ln/>
        </p:spPr>
        <p:style>
          <a:lnRef idx="2">
            <a:schemeClr val="accent5"/>
          </a:lnRef>
          <a:fillRef idx="1">
            <a:schemeClr val="lt1"/>
          </a:fillRef>
          <a:effectRef idx="0">
            <a:schemeClr val="accent5"/>
          </a:effectRef>
          <a:fontRef idx="minor">
            <a:schemeClr val="dk1"/>
          </a:fontRef>
        </p:style>
        <p:txBody>
          <a:bodyPr lIns="72000" tIns="1260000" rIns="72000">
            <a:normAutofit/>
          </a:bodyPr>
          <a:lstStyle>
            <a:lvl1pPr marL="0" indent="0" algn="ctr">
              <a:buNone/>
              <a:defRPr sz="1600">
                <a:solidFill>
                  <a:schemeClr val="tx1"/>
                </a:solidFill>
              </a:defRPr>
            </a:lvl1pPr>
            <a:lvl2pPr>
              <a:defRPr sz="1600"/>
            </a:lvl2pPr>
            <a:lvl3pPr>
              <a:defRPr sz="1600"/>
            </a:lvl3pPr>
            <a:lvl4pPr>
              <a:defRPr sz="1600"/>
            </a:lvl4pPr>
            <a:lvl5pPr>
              <a:defRPr sz="1600"/>
            </a:lvl5pPr>
          </a:lstStyle>
          <a:p>
            <a:endParaRPr lang="en-GB"/>
          </a:p>
        </p:txBody>
      </p:sp>
    </p:spTree>
    <p:extLst>
      <p:ext uri="{BB962C8B-B14F-4D97-AF65-F5344CB8AC3E}">
        <p14:creationId xmlns:p14="http://schemas.microsoft.com/office/powerpoint/2010/main" val="8991266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3" name="Picture 2" descr="A black background with white dots&#10;&#10;Description automatically generated">
            <a:extLst>
              <a:ext uri="{FF2B5EF4-FFF2-40B4-BE49-F238E27FC236}">
                <a16:creationId xmlns:a16="http://schemas.microsoft.com/office/drawing/2014/main" id="{F2894BEC-B17A-5D0E-72EF-2FB9B6B429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14703869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t in touch - blue +  dark blue">
    <p:bg>
      <p:bgPr>
        <a:solidFill>
          <a:schemeClr val="accent4"/>
        </a:solidFill>
        <a:effectLst/>
      </p:bgPr>
    </p:bg>
    <p:spTree>
      <p:nvGrpSpPr>
        <p:cNvPr id="1" name=""/>
        <p:cNvGrpSpPr/>
        <p:nvPr/>
      </p:nvGrpSpPr>
      <p:grpSpPr>
        <a:xfrm>
          <a:off x="0" y="0"/>
          <a:ext cx="0" cy="0"/>
          <a:chOff x="0" y="0"/>
          <a:chExt cx="0" cy="0"/>
        </a:xfrm>
      </p:grpSpPr>
      <p:pic>
        <p:nvPicPr>
          <p:cNvPr id="15" name="Picture 14" descr="A blue and green shield&#10;&#10;Description automatically generated">
            <a:extLst>
              <a:ext uri="{FF2B5EF4-FFF2-40B4-BE49-F238E27FC236}">
                <a16:creationId xmlns:a16="http://schemas.microsoft.com/office/drawing/2014/main" id="{B49049B6-F303-7662-D4B2-35A5C247979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6096000" y="0"/>
            <a:ext cx="6096000" cy="6858000"/>
          </a:xfrm>
          <a:prstGeom prst="rect">
            <a:avLst/>
          </a:prstGeom>
        </p:spPr>
      </p:pic>
      <p:sp>
        <p:nvSpPr>
          <p:cNvPr id="7" name="TextBox 6">
            <a:extLst>
              <a:ext uri="{FF2B5EF4-FFF2-40B4-BE49-F238E27FC236}">
                <a16:creationId xmlns:a16="http://schemas.microsoft.com/office/drawing/2014/main" id="{A29F341A-62C1-A748-9D47-BFD59497689E}"/>
              </a:ext>
            </a:extLst>
          </p:cNvPr>
          <p:cNvSpPr txBox="1"/>
          <p:nvPr userDrawn="1"/>
        </p:nvSpPr>
        <p:spPr>
          <a:xfrm>
            <a:off x="5606530" y="6389649"/>
            <a:ext cx="3490331" cy="246221"/>
          </a:xfrm>
          <a:prstGeom prst="rect">
            <a:avLst/>
          </a:prstGeom>
          <a:noFill/>
        </p:spPr>
        <p:txBody>
          <a:bodyPr wrap="square" rtlCol="0">
            <a:spAutoFit/>
          </a:bodyPr>
          <a:lstStyle/>
          <a:p>
            <a:pPr algn="r"/>
            <a:r>
              <a:rPr lang="en-GB" sz="1000">
                <a:solidFill>
                  <a:schemeClr val="bg1"/>
                </a:solidFill>
              </a:rPr>
              <a:t>© Cambridge University Press &amp; Assessment 2023</a:t>
            </a:r>
          </a:p>
        </p:txBody>
      </p:sp>
      <p:sp>
        <p:nvSpPr>
          <p:cNvPr id="8" name="TextBox 7">
            <a:extLst>
              <a:ext uri="{FF2B5EF4-FFF2-40B4-BE49-F238E27FC236}">
                <a16:creationId xmlns:a16="http://schemas.microsoft.com/office/drawing/2014/main" id="{19EFADCE-89D4-D443-9610-1BF12134A58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448889" y="1783081"/>
            <a:ext cx="5342311" cy="1956644"/>
          </a:xfrm>
          <a:prstGeom prst="rect">
            <a:avLst/>
          </a:prstGeom>
        </p:spPr>
        <p:txBody>
          <a:bodyPr anchor="b">
            <a:normAutofit/>
          </a:bodyPr>
          <a:lstStyle>
            <a:lvl1pPr>
              <a:defRPr sz="4000" baseline="0">
                <a:solidFill>
                  <a:schemeClr val="bg1"/>
                </a:solidFill>
                <a:latin typeface="Georgia" panose="02040502050405020303" pitchFamily="18" charset="0"/>
              </a:defRPr>
            </a:lvl1pPr>
          </a:lstStyle>
          <a:p>
            <a:r>
              <a:rPr lang="en-GB"/>
              <a:t>Insert CTA in here</a:t>
            </a:r>
          </a:p>
        </p:txBody>
      </p:sp>
      <p:sp>
        <p:nvSpPr>
          <p:cNvPr id="9" name="Text Placeholder 9">
            <a:extLst>
              <a:ext uri="{FF2B5EF4-FFF2-40B4-BE49-F238E27FC236}">
                <a16:creationId xmlns:a16="http://schemas.microsoft.com/office/drawing/2014/main" id="{337418F9-39B6-1690-2CBA-FC67B7CA6676}"/>
              </a:ext>
            </a:extLst>
          </p:cNvPr>
          <p:cNvSpPr>
            <a:spLocks noGrp="1"/>
          </p:cNvSpPr>
          <p:nvPr>
            <p:ph type="body" sz="quarter" idx="10" hasCustomPrompt="1"/>
          </p:nvPr>
        </p:nvSpPr>
        <p:spPr>
          <a:xfrm>
            <a:off x="458915" y="4339078"/>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Phone here</a:t>
            </a:r>
          </a:p>
        </p:txBody>
      </p:sp>
      <p:sp>
        <p:nvSpPr>
          <p:cNvPr id="11" name="Text Placeholder 9">
            <a:extLst>
              <a:ext uri="{FF2B5EF4-FFF2-40B4-BE49-F238E27FC236}">
                <a16:creationId xmlns:a16="http://schemas.microsoft.com/office/drawing/2014/main" id="{FD8EA4EE-5B3A-69EE-D554-61BF6C80CCED}"/>
              </a:ext>
            </a:extLst>
          </p:cNvPr>
          <p:cNvSpPr>
            <a:spLocks noGrp="1"/>
          </p:cNvSpPr>
          <p:nvPr>
            <p:ph type="body" sz="quarter" idx="11" hasCustomPrompt="1"/>
          </p:nvPr>
        </p:nvSpPr>
        <p:spPr>
          <a:xfrm>
            <a:off x="458915" y="4885167"/>
            <a:ext cx="5169614" cy="416832"/>
          </a:xfrm>
        </p:spPr>
        <p:txBody>
          <a:bodyPr anchor="ctr">
            <a:no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Email here</a:t>
            </a:r>
          </a:p>
        </p:txBody>
      </p:sp>
      <p:pic>
        <p:nvPicPr>
          <p:cNvPr id="20" name="Picture 19" descr="A black background with white dots&#10;&#10;Description automatically generated">
            <a:extLst>
              <a:ext uri="{FF2B5EF4-FFF2-40B4-BE49-F238E27FC236}">
                <a16:creationId xmlns:a16="http://schemas.microsoft.com/office/drawing/2014/main" id="{CA43B2A4-B284-2E0F-F3C4-8DFDF1F5F0E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8915" y="440820"/>
            <a:ext cx="3326004" cy="562053"/>
          </a:xfrm>
          <a:prstGeom prst="rect">
            <a:avLst/>
          </a:prstGeom>
        </p:spPr>
      </p:pic>
    </p:spTree>
    <p:extLst>
      <p:ext uri="{BB962C8B-B14F-4D97-AF65-F5344CB8AC3E}">
        <p14:creationId xmlns:p14="http://schemas.microsoft.com/office/powerpoint/2010/main" val="31446582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Any questions?</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a:solidFill>
                  <a:schemeClr val="bg1"/>
                </a:solidFill>
              </a:rPr>
              <a:t>© Cambridge University Press &amp; Assessment 2023</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1615878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Questions/thank you">
    <p:bg>
      <p:bgPr>
        <a:solidFill>
          <a:schemeClr val="accent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29F341A-62C1-A748-9D47-BFD59497689E}"/>
              </a:ext>
            </a:extLst>
          </p:cNvPr>
          <p:cNvSpPr txBox="1"/>
          <p:nvPr userDrawn="1"/>
        </p:nvSpPr>
        <p:spPr>
          <a:xfrm>
            <a:off x="8352264" y="6389649"/>
            <a:ext cx="3490331" cy="246221"/>
          </a:xfrm>
          <a:prstGeom prst="rect">
            <a:avLst/>
          </a:prstGeom>
          <a:noFill/>
        </p:spPr>
        <p:txBody>
          <a:bodyPr wrap="square" rtlCol="0">
            <a:spAutoFit/>
          </a:bodyPr>
          <a:lstStyle/>
          <a:p>
            <a:pPr algn="r"/>
            <a:r>
              <a:rPr lang="en-GB" sz="1000"/>
              <a:t>© Cambridge University Press &amp; Assessment 2021</a:t>
            </a:r>
          </a:p>
        </p:txBody>
      </p:sp>
      <p:sp>
        <p:nvSpPr>
          <p:cNvPr id="2" name="Title 1">
            <a:extLst>
              <a:ext uri="{FF2B5EF4-FFF2-40B4-BE49-F238E27FC236}">
                <a16:creationId xmlns:a16="http://schemas.microsoft.com/office/drawing/2014/main" id="{B963F053-8378-016E-AF5E-1DC0F7DF9398}"/>
              </a:ext>
            </a:extLst>
          </p:cNvPr>
          <p:cNvSpPr>
            <a:spLocks noGrp="1"/>
          </p:cNvSpPr>
          <p:nvPr>
            <p:ph type="title" hasCustomPrompt="1"/>
          </p:nvPr>
        </p:nvSpPr>
        <p:spPr>
          <a:xfrm>
            <a:off x="373658" y="2747857"/>
            <a:ext cx="5342311" cy="1362285"/>
          </a:xfrm>
          <a:prstGeom prst="rect">
            <a:avLst/>
          </a:prstGeom>
        </p:spPr>
        <p:txBody>
          <a:bodyPr anchor="ctr">
            <a:normAutofit/>
          </a:bodyPr>
          <a:lstStyle>
            <a:lvl1pPr>
              <a:defRPr sz="5400" baseline="0">
                <a:solidFill>
                  <a:schemeClr val="bg1"/>
                </a:solidFill>
                <a:latin typeface="Georgia" panose="02040502050405020303" pitchFamily="18" charset="0"/>
              </a:defRPr>
            </a:lvl1pPr>
          </a:lstStyle>
          <a:p>
            <a:r>
              <a:rPr lang="en-GB"/>
              <a:t>Thank you!</a:t>
            </a:r>
          </a:p>
        </p:txBody>
      </p:sp>
      <p:pic>
        <p:nvPicPr>
          <p:cNvPr id="5" name="Picture 4" descr="A blue and white shield&#10;&#10;Description automatically generated">
            <a:extLst>
              <a:ext uri="{FF2B5EF4-FFF2-40B4-BE49-F238E27FC236}">
                <a16:creationId xmlns:a16="http://schemas.microsoft.com/office/drawing/2014/main" id="{09F31AAB-6658-E8B1-A952-8EC29708A2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6095999" y="-1"/>
            <a:ext cx="6095999" cy="6858000"/>
          </a:xfrm>
          <a:prstGeom prst="rect">
            <a:avLst/>
          </a:prstGeom>
        </p:spPr>
      </p:pic>
      <p:pic>
        <p:nvPicPr>
          <p:cNvPr id="3" name="Picture 2" descr="A black background with white dots&#10;&#10;Description automatically generated">
            <a:extLst>
              <a:ext uri="{FF2B5EF4-FFF2-40B4-BE49-F238E27FC236}">
                <a16:creationId xmlns:a16="http://schemas.microsoft.com/office/drawing/2014/main" id="{EC011B81-6320-2606-08C2-FE42689EE09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8915" y="440820"/>
            <a:ext cx="3326004" cy="562053"/>
          </a:xfrm>
          <a:prstGeom prst="rect">
            <a:avLst/>
          </a:prstGeom>
        </p:spPr>
      </p:pic>
      <p:sp>
        <p:nvSpPr>
          <p:cNvPr id="6" name="TextBox 5">
            <a:extLst>
              <a:ext uri="{FF2B5EF4-FFF2-40B4-BE49-F238E27FC236}">
                <a16:creationId xmlns:a16="http://schemas.microsoft.com/office/drawing/2014/main" id="{EE498714-1C35-0566-CF95-9760B3688DC7}"/>
              </a:ext>
            </a:extLst>
          </p:cNvPr>
          <p:cNvSpPr txBox="1"/>
          <p:nvPr userDrawn="1"/>
        </p:nvSpPr>
        <p:spPr>
          <a:xfrm>
            <a:off x="5606530" y="6389649"/>
            <a:ext cx="3490331" cy="246221"/>
          </a:xfrm>
          <a:prstGeom prst="rect">
            <a:avLst/>
          </a:prstGeom>
          <a:noFill/>
        </p:spPr>
        <p:txBody>
          <a:bodyPr wrap="square" rtlCol="0">
            <a:spAutoFit/>
          </a:bodyPr>
          <a:lstStyle/>
          <a:p>
            <a:pPr algn="r"/>
            <a:r>
              <a:rPr lang="en-GB" sz="1000">
                <a:solidFill>
                  <a:schemeClr val="bg1"/>
                </a:solidFill>
              </a:rPr>
              <a:t>© Cambridge University Press &amp; Assessment 2023</a:t>
            </a:r>
          </a:p>
        </p:txBody>
      </p:sp>
      <p:sp>
        <p:nvSpPr>
          <p:cNvPr id="9" name="TextBox 8">
            <a:extLst>
              <a:ext uri="{FF2B5EF4-FFF2-40B4-BE49-F238E27FC236}">
                <a16:creationId xmlns:a16="http://schemas.microsoft.com/office/drawing/2014/main" id="{551BA2BF-B33E-1084-50D3-AB97C0A3B959}"/>
              </a:ext>
            </a:extLst>
          </p:cNvPr>
          <p:cNvSpPr txBox="1"/>
          <p:nvPr userDrawn="1"/>
        </p:nvSpPr>
        <p:spPr>
          <a:xfrm>
            <a:off x="446048" y="6289288"/>
            <a:ext cx="3668752" cy="307777"/>
          </a:xfrm>
          <a:prstGeom prst="rect">
            <a:avLst/>
          </a:prstGeom>
          <a:noFill/>
        </p:spPr>
        <p:txBody>
          <a:bodyPr wrap="square" rtlCol="0">
            <a:spAutoFit/>
          </a:bodyPr>
          <a:lstStyle/>
          <a:p>
            <a:pPr algn="l"/>
            <a:r>
              <a:rPr lang="en-GB" sz="1400">
                <a:solidFill>
                  <a:schemeClr val="bg1"/>
                </a:solidFill>
              </a:rPr>
              <a:t>cambridge.org/</a:t>
            </a:r>
            <a:r>
              <a:rPr lang="en-GB" sz="1400" err="1">
                <a:solidFill>
                  <a:schemeClr val="bg1"/>
                </a:solidFill>
              </a:rPr>
              <a:t>internationaleducation</a:t>
            </a:r>
            <a:endParaRPr lang="en-GB" sz="1400">
              <a:solidFill>
                <a:schemeClr val="bg1"/>
              </a:solidFill>
            </a:endParaRPr>
          </a:p>
        </p:txBody>
      </p:sp>
    </p:spTree>
    <p:extLst>
      <p:ext uri="{BB962C8B-B14F-4D97-AF65-F5344CB8AC3E}">
        <p14:creationId xmlns:p14="http://schemas.microsoft.com/office/powerpoint/2010/main" val="4028229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 light and dark blue">
    <p:bg>
      <p:bgPr>
        <a:solidFill>
          <a:srgbClr val="1A3A44"/>
        </a:solidFill>
        <a:effectLst/>
      </p:bgPr>
    </p:bg>
    <p:spTree>
      <p:nvGrpSpPr>
        <p:cNvPr id="1" name=""/>
        <p:cNvGrpSpPr/>
        <p:nvPr/>
      </p:nvGrpSpPr>
      <p:grpSpPr>
        <a:xfrm>
          <a:off x="0" y="0"/>
          <a:ext cx="0" cy="0"/>
          <a:chOff x="0" y="0"/>
          <a:chExt cx="0" cy="0"/>
        </a:xfrm>
      </p:grpSpPr>
      <p:pic>
        <p:nvPicPr>
          <p:cNvPr id="6" name="Picture 5" descr="A blue and green shield&#10;&#10;Description automatically generated">
            <a:extLst>
              <a:ext uri="{FF2B5EF4-FFF2-40B4-BE49-F238E27FC236}">
                <a16:creationId xmlns:a16="http://schemas.microsoft.com/office/drawing/2014/main" id="{12A763C2-8F64-3879-197D-FED7B6FC9B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flipH="1">
            <a:off x="0" y="0"/>
            <a:ext cx="12191675" cy="6858000"/>
          </a:xfrm>
          <a:prstGeom prst="rect">
            <a:avLst/>
          </a:prstGeom>
        </p:spPr>
      </p:pic>
      <p:sp>
        <p:nvSpPr>
          <p:cNvPr id="9" name="TextBox 8">
            <a:extLst>
              <a:ext uri="{FF2B5EF4-FFF2-40B4-BE49-F238E27FC236}">
                <a16:creationId xmlns:a16="http://schemas.microsoft.com/office/drawing/2014/main" id="{6EC23E1A-460A-4142-8E76-4738CA01CE5F}"/>
              </a:ext>
            </a:extLst>
          </p:cNvPr>
          <p:cNvSpPr txBox="1"/>
          <p:nvPr userDrawn="1"/>
        </p:nvSpPr>
        <p:spPr>
          <a:xfrm>
            <a:off x="8352264" y="6339469"/>
            <a:ext cx="3490331" cy="246221"/>
          </a:xfrm>
          <a:prstGeom prst="rect">
            <a:avLst/>
          </a:prstGeom>
          <a:noFill/>
        </p:spPr>
        <p:txBody>
          <a:bodyPr wrap="square" rtlCol="0">
            <a:spAutoFit/>
          </a:bodyPr>
          <a:lstStyle/>
          <a:p>
            <a:pPr algn="r"/>
            <a:r>
              <a:rPr lang="en-US" sz="1000">
                <a:solidFill>
                  <a:schemeClr val="tx1"/>
                </a:solidFill>
              </a:rPr>
              <a:t>© Cambridge University Press &amp; Assessment 2023</a:t>
            </a:r>
          </a:p>
        </p:txBody>
      </p:sp>
      <p:sp>
        <p:nvSpPr>
          <p:cNvPr id="14" name="TextBox 13">
            <a:extLst>
              <a:ext uri="{FF2B5EF4-FFF2-40B4-BE49-F238E27FC236}">
                <a16:creationId xmlns:a16="http://schemas.microsoft.com/office/drawing/2014/main" id="{677BA4EC-055B-B440-8AF0-B408AC454BCE}"/>
              </a:ext>
            </a:extLst>
          </p:cNvPr>
          <p:cNvSpPr txBox="1"/>
          <p:nvPr userDrawn="1"/>
        </p:nvSpPr>
        <p:spPr>
          <a:xfrm>
            <a:off x="446048" y="6293302"/>
            <a:ext cx="3540861" cy="338554"/>
          </a:xfrm>
          <a:prstGeom prst="rect">
            <a:avLst/>
          </a:prstGeom>
          <a:noFill/>
        </p:spPr>
        <p:txBody>
          <a:bodyPr wrap="square" rtlCol="0">
            <a:spAutoFit/>
          </a:bodyPr>
          <a:lstStyle/>
          <a:p>
            <a:pPr algn="l"/>
            <a:r>
              <a:rPr lang="en-US" sz="1600">
                <a:solidFill>
                  <a:schemeClr val="bg1"/>
                </a:solidFill>
              </a:rPr>
              <a:t>cambridge.org/internationaleducation</a:t>
            </a:r>
          </a:p>
        </p:txBody>
      </p:sp>
      <p:pic>
        <p:nvPicPr>
          <p:cNvPr id="3" name="Picture 2" descr="A white text on a black background&#10;&#10;Description automatically generated">
            <a:extLst>
              <a:ext uri="{FF2B5EF4-FFF2-40B4-BE49-F238E27FC236}">
                <a16:creationId xmlns:a16="http://schemas.microsoft.com/office/drawing/2014/main" id="{59D9E60E-B76F-6764-43E9-BF1F25765C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8438" y="3149600"/>
            <a:ext cx="3303434" cy="558800"/>
          </a:xfrm>
          <a:prstGeom prst="rect">
            <a:avLst/>
          </a:prstGeom>
        </p:spPr>
      </p:pic>
    </p:spTree>
    <p:extLst>
      <p:ext uri="{BB962C8B-B14F-4D97-AF65-F5344CB8AC3E}">
        <p14:creationId xmlns:p14="http://schemas.microsoft.com/office/powerpoint/2010/main" val="678623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F553E2-6D6F-F646-B515-DA553A76F708}"/>
              </a:ext>
            </a:extLst>
          </p:cNvPr>
          <p:cNvSpPr/>
          <p:nvPr userDrawn="1"/>
        </p:nvSpPr>
        <p:spPr>
          <a:xfrm>
            <a:off x="6116320" y="0"/>
            <a:ext cx="6075680" cy="6858000"/>
          </a:xfrm>
          <a:prstGeom prst="rect">
            <a:avLst/>
          </a:prstGeom>
          <a:solidFill>
            <a:srgbClr val="3C1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550E33-BAAC-438B-B601-781C03B307C3}"/>
              </a:ext>
            </a:extLst>
          </p:cNvPr>
          <p:cNvSpPr>
            <a:spLocks noGrp="1"/>
          </p:cNvSpPr>
          <p:nvPr>
            <p:ph type="title"/>
          </p:nvPr>
        </p:nvSpPr>
        <p:spPr>
          <a:xfrm>
            <a:off x="179999" y="1620000"/>
            <a:ext cx="5580000" cy="720000"/>
          </a:xfrm>
        </p:spPr>
        <p:txBody>
          <a:bodyPr>
            <a:noAutofit/>
          </a:bodyPr>
          <a:lstStyle>
            <a:lvl1pPr>
              <a:defRPr sz="3200" baseline="0">
                <a:solidFill>
                  <a:schemeClr val="accent6">
                    <a:lumMod val="50000"/>
                  </a:schemeClr>
                </a:solidFill>
                <a:latin typeface="Georgia" panose="02040502050405020303" pitchFamily="18"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78420" y="2520000"/>
            <a:ext cx="5580000" cy="3960000"/>
          </a:xfrm>
        </p:spPr>
        <p:txBody>
          <a:bodyPr/>
          <a:lstStyle>
            <a:lvl1pPr>
              <a:defRPr baseline="0">
                <a:solidFill>
                  <a:schemeClr val="accent6">
                    <a:lumMod val="50000"/>
                  </a:schemeClr>
                </a:solidFill>
                <a:latin typeface="Arial" panose="020B0604020202020204" pitchFamily="34" charset="0"/>
              </a:defRPr>
            </a:lvl1pPr>
            <a:lvl2pPr>
              <a:defRPr baseline="0">
                <a:solidFill>
                  <a:schemeClr val="accent6">
                    <a:lumMod val="50000"/>
                  </a:schemeClr>
                </a:solidFill>
                <a:latin typeface="Arial" panose="020B0604020202020204" pitchFamily="34" charset="0"/>
              </a:defRPr>
            </a:lvl2pPr>
            <a:lvl3pPr>
              <a:defRPr baseline="0">
                <a:solidFill>
                  <a:schemeClr val="accent6">
                    <a:lumMod val="50000"/>
                  </a:schemeClr>
                </a:solidFill>
                <a:latin typeface="Arial" panose="020B0604020202020204" pitchFamily="34" charset="0"/>
              </a:defRPr>
            </a:lvl3pPr>
            <a:lvl4pPr>
              <a:defRPr baseline="0">
                <a:solidFill>
                  <a:schemeClr val="accent6">
                    <a:lumMod val="50000"/>
                  </a:schemeClr>
                </a:solidFill>
                <a:latin typeface="Arial" panose="020B0604020202020204" pitchFamily="34" charset="0"/>
              </a:defRPr>
            </a:lvl4pPr>
            <a:lvl5pPr>
              <a:defRPr baseline="0">
                <a:solidFill>
                  <a:schemeClr val="accent6">
                    <a:lumMod val="50000"/>
                  </a:schemeClr>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Text&#10;&#10;Description automatically generated">
            <a:extLst>
              <a:ext uri="{FF2B5EF4-FFF2-40B4-BE49-F238E27FC236}">
                <a16:creationId xmlns:a16="http://schemas.microsoft.com/office/drawing/2014/main" id="{DFA61A3D-9A42-5A40-89C6-F941CACBF8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019" y="353948"/>
            <a:ext cx="1516562" cy="255600"/>
          </a:xfrm>
          <a:prstGeom prst="rect">
            <a:avLst/>
          </a:prstGeom>
        </p:spPr>
      </p:pic>
      <p:sp>
        <p:nvSpPr>
          <p:cNvPr id="6" name="Text Placeholder 5">
            <a:extLst>
              <a:ext uri="{FF2B5EF4-FFF2-40B4-BE49-F238E27FC236}">
                <a16:creationId xmlns:a16="http://schemas.microsoft.com/office/drawing/2014/main" id="{931D989D-A10D-324A-934D-565816DBA2FD}"/>
              </a:ext>
            </a:extLst>
          </p:cNvPr>
          <p:cNvSpPr>
            <a:spLocks noGrp="1"/>
          </p:cNvSpPr>
          <p:nvPr>
            <p:ph type="body" sz="quarter" idx="10" hasCustomPrompt="1"/>
          </p:nvPr>
        </p:nvSpPr>
        <p:spPr>
          <a:xfrm>
            <a:off x="6116320" y="1828800"/>
            <a:ext cx="6075680" cy="2550160"/>
          </a:xfrm>
        </p:spPr>
        <p:txBody>
          <a:bodyPr>
            <a:noAutofit/>
          </a:bodyPr>
          <a:lstStyle>
            <a:lvl1pPr marL="0" indent="0" algn="ctr">
              <a:buNone/>
              <a:defRPr sz="19900" b="1">
                <a:solidFill>
                  <a:srgbClr val="8128E7"/>
                </a:solidFill>
              </a:defRPr>
            </a:lvl1pPr>
            <a:lvl2pPr>
              <a:defRPr b="1">
                <a:solidFill>
                  <a:srgbClr val="53CEC6"/>
                </a:solidFill>
              </a:defRPr>
            </a:lvl2pPr>
            <a:lvl3pPr>
              <a:defRPr b="1">
                <a:solidFill>
                  <a:srgbClr val="53CEC6"/>
                </a:solidFill>
              </a:defRPr>
            </a:lvl3pPr>
            <a:lvl4pPr>
              <a:defRPr b="1">
                <a:solidFill>
                  <a:srgbClr val="53CEC6"/>
                </a:solidFill>
              </a:defRPr>
            </a:lvl4pPr>
            <a:lvl5pPr>
              <a:defRPr b="1">
                <a:solidFill>
                  <a:srgbClr val="53CEC6"/>
                </a:solidFill>
              </a:defRPr>
            </a:lvl5pPr>
          </a:lstStyle>
          <a:p>
            <a:pPr lvl="0"/>
            <a:r>
              <a:rPr lang="en-GB"/>
              <a:t>6%</a:t>
            </a:r>
            <a:endParaRPr lang="en-US"/>
          </a:p>
        </p:txBody>
      </p:sp>
      <p:sp>
        <p:nvSpPr>
          <p:cNvPr id="8" name="Text Placeholder 8">
            <a:extLst>
              <a:ext uri="{FF2B5EF4-FFF2-40B4-BE49-F238E27FC236}">
                <a16:creationId xmlns:a16="http://schemas.microsoft.com/office/drawing/2014/main" id="{3080EB9B-83F0-0546-9900-8DD72A2953E3}"/>
              </a:ext>
            </a:extLst>
          </p:cNvPr>
          <p:cNvSpPr>
            <a:spLocks noGrp="1"/>
          </p:cNvSpPr>
          <p:nvPr>
            <p:ph type="body" sz="quarter" idx="11" hasCustomPrompt="1"/>
          </p:nvPr>
        </p:nvSpPr>
        <p:spPr>
          <a:xfrm>
            <a:off x="6106160" y="4734560"/>
            <a:ext cx="6085840" cy="1331278"/>
          </a:xfrm>
        </p:spPr>
        <p:txBody>
          <a:bodyPr/>
          <a:lstStyle>
            <a:lvl1pPr marL="0" indent="0" algn="ctr">
              <a:buNone/>
              <a:defRPr/>
            </a:lvl1pPr>
          </a:lstStyle>
          <a:p>
            <a:pPr lvl="0"/>
            <a:r>
              <a:rPr lang="en-US"/>
              <a:t>Explanation here</a:t>
            </a:r>
          </a:p>
        </p:txBody>
      </p:sp>
    </p:spTree>
    <p:extLst>
      <p:ext uri="{BB962C8B-B14F-4D97-AF65-F5344CB8AC3E}">
        <p14:creationId xmlns:p14="http://schemas.microsoft.com/office/powerpoint/2010/main" val="247961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50E33-BAAC-438B-B601-781C03B307C3}"/>
              </a:ext>
            </a:extLst>
          </p:cNvPr>
          <p:cNvSpPr>
            <a:spLocks noGrp="1"/>
          </p:cNvSpPr>
          <p:nvPr>
            <p:ph type="title"/>
          </p:nvPr>
        </p:nvSpPr>
        <p:spPr>
          <a:xfrm>
            <a:off x="180001" y="1008000"/>
            <a:ext cx="11627999" cy="720000"/>
          </a:xfrm>
        </p:spPr>
        <p:txBody>
          <a:bodyPr>
            <a:normAutofit/>
          </a:bodyPr>
          <a:lstStyle>
            <a:lvl1pPr>
              <a:defRPr sz="4000" baseline="0">
                <a:solidFill>
                  <a:schemeClr val="accent6">
                    <a:lumMod val="50000"/>
                  </a:schemeClr>
                </a:solidFill>
                <a:latin typeface="Georgia" panose="02040502050405020303" pitchFamily="18"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180000" y="1835999"/>
            <a:ext cx="11623040" cy="4680000"/>
          </a:xfrm>
        </p:spPr>
        <p:txBody>
          <a:bodyPr/>
          <a:lstStyle>
            <a:lvl1pPr>
              <a:defRPr baseline="0">
                <a:solidFill>
                  <a:schemeClr val="accent6">
                    <a:lumMod val="50000"/>
                  </a:schemeClr>
                </a:solidFill>
                <a:latin typeface="Arial" panose="020B0604020202020204" pitchFamily="34" charset="0"/>
              </a:defRPr>
            </a:lvl1pPr>
            <a:lvl2pPr>
              <a:defRPr baseline="0">
                <a:solidFill>
                  <a:schemeClr val="accent6">
                    <a:lumMod val="50000"/>
                  </a:schemeClr>
                </a:solidFill>
                <a:latin typeface="Arial" panose="020B0604020202020204" pitchFamily="34" charset="0"/>
              </a:defRPr>
            </a:lvl2pPr>
            <a:lvl3pPr>
              <a:defRPr baseline="0">
                <a:solidFill>
                  <a:schemeClr val="accent6">
                    <a:lumMod val="50000"/>
                  </a:schemeClr>
                </a:solidFill>
                <a:latin typeface="Arial" panose="020B0604020202020204" pitchFamily="34" charset="0"/>
              </a:defRPr>
            </a:lvl3pPr>
            <a:lvl4pPr>
              <a:defRPr baseline="0">
                <a:solidFill>
                  <a:schemeClr val="accent6">
                    <a:lumMod val="50000"/>
                  </a:schemeClr>
                </a:solidFill>
                <a:latin typeface="Arial" panose="020B0604020202020204" pitchFamily="34" charset="0"/>
              </a:defRPr>
            </a:lvl4pPr>
            <a:lvl5pPr>
              <a:defRPr baseline="0">
                <a:solidFill>
                  <a:schemeClr val="accent6">
                    <a:lumMod val="50000"/>
                  </a:schemeClr>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descr="Text&#10;&#10;Description automatically generated">
            <a:extLst>
              <a:ext uri="{FF2B5EF4-FFF2-40B4-BE49-F238E27FC236}">
                <a16:creationId xmlns:a16="http://schemas.microsoft.com/office/drawing/2014/main" id="{C7528014-C6DE-7245-8C5C-6371C3661C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019" y="353948"/>
            <a:ext cx="1516562" cy="255600"/>
          </a:xfrm>
          <a:prstGeom prst="rect">
            <a:avLst/>
          </a:prstGeom>
        </p:spPr>
      </p:pic>
    </p:spTree>
    <p:extLst>
      <p:ext uri="{BB962C8B-B14F-4D97-AF65-F5344CB8AC3E}">
        <p14:creationId xmlns:p14="http://schemas.microsoft.com/office/powerpoint/2010/main" val="11999280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C9D661-3D7F-124C-8328-65569252360C}"/>
              </a:ext>
            </a:extLst>
          </p:cNvPr>
          <p:cNvSpPr>
            <a:spLocks noGrp="1"/>
          </p:cNvSpPr>
          <p:nvPr>
            <p:ph type="title"/>
          </p:nvPr>
        </p:nvSpPr>
        <p:spPr>
          <a:xfrm>
            <a:off x="334963" y="1260000"/>
            <a:ext cx="11522075" cy="535531"/>
          </a:xfrm>
        </p:spPr>
        <p:txBody>
          <a:bodyPr wrap="square" lIns="0" rIns="0">
            <a:spAutoFit/>
          </a:bodyPr>
          <a:lstStyle>
            <a:lvl1pPr>
              <a:defRPr sz="3200" baseline="0">
                <a:solidFill>
                  <a:schemeClr val="tx1"/>
                </a:solidFill>
                <a:latin typeface="Georgia" panose="02040502050405020303" pitchFamily="18"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3CA684-9A68-4EBE-AA4A-247AD4193734}"/>
              </a:ext>
            </a:extLst>
          </p:cNvPr>
          <p:cNvSpPr>
            <a:spLocks noGrp="1"/>
          </p:cNvSpPr>
          <p:nvPr>
            <p:ph idx="1"/>
          </p:nvPr>
        </p:nvSpPr>
        <p:spPr>
          <a:xfrm>
            <a:off x="334964" y="1795531"/>
            <a:ext cx="11522074" cy="4676096"/>
          </a:xfrm>
        </p:spPr>
        <p:txBody>
          <a:bodyPr lIns="0" tIns="180000" rIns="0"/>
          <a:lstStyle>
            <a:lvl1pPr>
              <a:defRPr baseline="0">
                <a:solidFill>
                  <a:srgbClr val="4B5057"/>
                </a:solidFill>
                <a:latin typeface="Arial" panose="020B0604020202020204" pitchFamily="34" charset="0"/>
              </a:defRPr>
            </a:lvl1pPr>
            <a:lvl2pPr>
              <a:defRPr baseline="0">
                <a:solidFill>
                  <a:srgbClr val="4B5057"/>
                </a:solidFill>
                <a:latin typeface="Arial" panose="020B0604020202020204" pitchFamily="34" charset="0"/>
              </a:defRPr>
            </a:lvl2pPr>
            <a:lvl3pPr>
              <a:defRPr baseline="0">
                <a:solidFill>
                  <a:srgbClr val="4B5057"/>
                </a:solidFill>
                <a:latin typeface="Arial" panose="020B0604020202020204" pitchFamily="34" charset="0"/>
              </a:defRPr>
            </a:lvl3pPr>
            <a:lvl4pPr>
              <a:defRPr baseline="0">
                <a:solidFill>
                  <a:srgbClr val="4B5057"/>
                </a:solidFill>
                <a:latin typeface="Arial" panose="020B0604020202020204" pitchFamily="34" charset="0"/>
              </a:defRPr>
            </a:lvl4pPr>
            <a:lvl5pPr>
              <a:defRPr baseline="0">
                <a:solidFill>
                  <a:srgbClr val="4B5057"/>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3">
            <a:extLst>
              <a:ext uri="{FF2B5EF4-FFF2-40B4-BE49-F238E27FC236}">
                <a16:creationId xmlns:a16="http://schemas.microsoft.com/office/drawing/2014/main" id="{2D3A0FED-CD89-5342-825D-2E465D7E09D9}"/>
              </a:ext>
            </a:extLst>
          </p:cNvPr>
          <p:cNvSpPr>
            <a:spLocks noGrp="1"/>
          </p:cNvSpPr>
          <p:nvPr>
            <p:ph type="ftr" sz="quarter" idx="10"/>
          </p:nvPr>
        </p:nvSpPr>
        <p:spPr/>
        <p:txBody>
          <a:bodyPr/>
          <a:lstStyle/>
          <a:p>
            <a:endParaRPr lang="en-GB"/>
          </a:p>
        </p:txBody>
      </p:sp>
      <p:sp>
        <p:nvSpPr>
          <p:cNvPr id="12" name="Slide Number Placeholder 4">
            <a:extLst>
              <a:ext uri="{FF2B5EF4-FFF2-40B4-BE49-F238E27FC236}">
                <a16:creationId xmlns:a16="http://schemas.microsoft.com/office/drawing/2014/main" id="{A70437B6-1CFF-7047-BDFC-E945379CCD17}"/>
              </a:ext>
            </a:extLst>
          </p:cNvPr>
          <p:cNvSpPr>
            <a:spLocks noGrp="1"/>
          </p:cNvSpPr>
          <p:nvPr>
            <p:ph type="sldNum" sz="quarter" idx="11"/>
          </p:nvPr>
        </p:nvSpPr>
        <p:spPr/>
        <p:txBody>
          <a:bodyPr/>
          <a:lstStyle/>
          <a:p>
            <a:fld id="{6580B96C-853A-4F26-91B4-F0764DB54639}" type="slidenum">
              <a:rPr lang="en-GB" smtClean="0"/>
              <a:pPr/>
              <a:t>‹#›</a:t>
            </a:fld>
            <a:endParaRPr lang="en-GB"/>
          </a:p>
        </p:txBody>
      </p:sp>
      <p:pic>
        <p:nvPicPr>
          <p:cNvPr id="4" name="Logo 15">
            <a:extLst>
              <a:ext uri="{FF2B5EF4-FFF2-40B4-BE49-F238E27FC236}">
                <a16:creationId xmlns:a16="http://schemas.microsoft.com/office/drawing/2014/main" id="{4713E6F7-E60B-E749-A5A2-FF5D6324018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4963" y="333376"/>
            <a:ext cx="1440000" cy="243840"/>
          </a:xfrm>
          <a:prstGeom prst="rect">
            <a:avLst/>
          </a:prstGeom>
        </p:spPr>
      </p:pic>
    </p:spTree>
    <p:extLst>
      <p:ext uri="{BB962C8B-B14F-4D97-AF65-F5344CB8AC3E}">
        <p14:creationId xmlns:p14="http://schemas.microsoft.com/office/powerpoint/2010/main" val="320177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0" y="0"/>
            <a:ext cx="12191999" cy="6857997"/>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335280" y="333756"/>
            <a:ext cx="1440180" cy="243840"/>
          </a:xfrm>
          <a:prstGeom prst="rect">
            <a:avLst/>
          </a:prstGeom>
        </p:spPr>
      </p:pic>
      <p:sp>
        <p:nvSpPr>
          <p:cNvPr id="2" name="Holder 2"/>
          <p:cNvSpPr>
            <a:spLocks noGrp="1"/>
          </p:cNvSpPr>
          <p:nvPr>
            <p:ph type="title"/>
          </p:nvPr>
        </p:nvSpPr>
        <p:spPr/>
        <p:txBody>
          <a:bodyPr lIns="0" tIns="0" rIns="0" bIns="0"/>
          <a:lstStyle>
            <a:lvl1pPr>
              <a:defRPr sz="3600" b="0" i="0">
                <a:solidFill>
                  <a:schemeClr val="bg1"/>
                </a:solidFill>
                <a:latin typeface="Georgia"/>
                <a:cs typeface="Georgi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8898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AEEA-07D4-4259-A2A7-CE7678BD3C39}"/>
              </a:ext>
            </a:extLst>
          </p:cNvPr>
          <p:cNvSpPr>
            <a:spLocks noGrp="1"/>
          </p:cNvSpPr>
          <p:nvPr>
            <p:ph type="title" hasCustomPrompt="1"/>
          </p:nvPr>
        </p:nvSpPr>
        <p:spPr>
          <a:xfrm>
            <a:off x="180001" y="1008000"/>
            <a:ext cx="11627999" cy="720000"/>
          </a:xfrm>
        </p:spPr>
        <p:txBody>
          <a:bodyPr>
            <a:normAutofit/>
          </a:bodyPr>
          <a:lstStyle>
            <a:lvl1pPr>
              <a:defRPr sz="4000" baseline="0">
                <a:solidFill>
                  <a:schemeClr val="tx1"/>
                </a:solidFill>
                <a:latin typeface="Georgia" panose="02040502050405020303" pitchFamily="18" charset="0"/>
              </a:defRPr>
            </a:lvl1pPr>
          </a:lstStyle>
          <a:p>
            <a:r>
              <a:rPr lang="en-US"/>
              <a:t>Slide title</a:t>
            </a:r>
            <a:endParaRPr lang="en-GB"/>
          </a:p>
        </p:txBody>
      </p:sp>
      <p:pic>
        <p:nvPicPr>
          <p:cNvPr id="3" name="Picture 2" descr="A black background with white dots&#10;&#10;Description automatically generated">
            <a:extLst>
              <a:ext uri="{FF2B5EF4-FFF2-40B4-BE49-F238E27FC236}">
                <a16:creationId xmlns:a16="http://schemas.microsoft.com/office/drawing/2014/main" id="{F2894BEC-B17A-5D0E-72EF-2FB9B6B429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0632" y="352042"/>
            <a:ext cx="1497987" cy="253141"/>
          </a:xfrm>
          <a:prstGeom prst="rect">
            <a:avLst/>
          </a:prstGeom>
        </p:spPr>
      </p:pic>
    </p:spTree>
    <p:extLst>
      <p:ext uri="{BB962C8B-B14F-4D97-AF65-F5344CB8AC3E}">
        <p14:creationId xmlns:p14="http://schemas.microsoft.com/office/powerpoint/2010/main" val="41849880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noFill/>
          <a:ln>
            <a:noFill/>
          </a:ln>
        </p:spPr>
        <p:txBody>
          <a:bodyPr/>
          <a:lstStyle>
            <a:lvl1pPr>
              <a:defRPr lang="en-US" dirty="0"/>
            </a:lvl1pPr>
            <a:lvl2pPr>
              <a:defRPr lang="en-US" dirty="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4068540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193" y="1466491"/>
            <a:ext cx="5856000" cy="5244860"/>
          </a:xfrm>
          <a:noFill/>
          <a:ln>
            <a:noFill/>
          </a:ln>
        </p:spPr>
        <p:txBody>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084499" y="1466492"/>
            <a:ext cx="5856000" cy="4813539"/>
          </a:xfrm>
          <a:noFill/>
          <a:ln>
            <a:noFill/>
          </a:ln>
        </p:spPr>
        <p:txBody>
          <a:bodyPr/>
          <a:lstStyle>
            <a:lvl1pPr>
              <a:defRPr lang="en-US" sz="2000" dirty="0" smtClean="0"/>
            </a:lvl1pPr>
            <a:lvl2pPr>
              <a:defRPr lang="en-US" sz="1600" dirty="0" smtClean="0"/>
            </a:lvl2pPr>
            <a:lvl3pPr>
              <a:defRPr lang="en-US" sz="2000" dirty="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7426260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3.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theme" Target="../theme/theme5.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BD407B-DFDA-C775-6479-FF29EB74D5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7C35D7-8AE5-0BB4-ADCC-E28E40B20B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AAC111-8204-38FD-FF07-6404A8DD7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32634-6C20-4CCF-8901-0FBDEAFEE39A}" type="datetimeFigureOut">
              <a:rPr lang="en-GB" smtClean="0"/>
              <a:t>02/05/2024</a:t>
            </a:fld>
            <a:endParaRPr lang="en-GB"/>
          </a:p>
        </p:txBody>
      </p:sp>
      <p:sp>
        <p:nvSpPr>
          <p:cNvPr id="5" name="Footer Placeholder 4">
            <a:extLst>
              <a:ext uri="{FF2B5EF4-FFF2-40B4-BE49-F238E27FC236}">
                <a16:creationId xmlns:a16="http://schemas.microsoft.com/office/drawing/2014/main" id="{7DA1A3A6-B3B8-B8BA-785B-D0F3DAF194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C037E03-7C5B-0DFF-C41D-B70A657722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21E189-8A71-4EAE-A48C-6BFD693905D3}" type="slidenum">
              <a:rPr lang="en-GB" smtClean="0"/>
              <a:t>‹#›</a:t>
            </a:fld>
            <a:endParaRPr lang="en-GB"/>
          </a:p>
        </p:txBody>
      </p:sp>
    </p:spTree>
    <p:extLst>
      <p:ext uri="{BB962C8B-B14F-4D97-AF65-F5344CB8AC3E}">
        <p14:creationId xmlns:p14="http://schemas.microsoft.com/office/powerpoint/2010/main" val="1517985191"/>
      </p:ext>
    </p:extLst>
  </p:cSld>
  <p:clrMap bg1="lt1" tx1="dk1" bg2="lt2" tx2="dk2" accent1="accent1" accent2="accent2" accent3="accent3" accent4="accent4" accent5="accent5" accent6="accent6" hlink="hlink" folHlink="folHlink"/>
  <p:sldLayoutIdLst>
    <p:sldLayoutId id="2147483701" r:id="rId1"/>
    <p:sldLayoutId id="214748378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05FF0C-8FF0-42B5-BA31-0127503FB3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E52087-53B7-4216-9F4E-06BC309A3A1B}" type="datetimeFigureOut">
              <a:rPr lang="en-GB" smtClean="0"/>
              <a:t>02/05/2024</a:t>
            </a:fld>
            <a:endParaRPr lang="en-GB"/>
          </a:p>
        </p:txBody>
      </p:sp>
      <p:sp>
        <p:nvSpPr>
          <p:cNvPr id="5" name="Footer Placeholder 4">
            <a:extLst>
              <a:ext uri="{FF2B5EF4-FFF2-40B4-BE49-F238E27FC236}">
                <a16:creationId xmlns:a16="http://schemas.microsoft.com/office/drawing/2014/main" id="{7C3AEEBB-E9B8-4A14-B20B-D9C02528F4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B96C-853A-4F26-91B4-F0764DB54639}" type="slidenum">
              <a:rPr lang="en-GB" smtClean="0"/>
              <a:t>‹#›</a:t>
            </a:fld>
            <a:endParaRPr lang="en-GB"/>
          </a:p>
        </p:txBody>
      </p:sp>
    </p:spTree>
    <p:extLst>
      <p:ext uri="{BB962C8B-B14F-4D97-AF65-F5344CB8AC3E}">
        <p14:creationId xmlns:p14="http://schemas.microsoft.com/office/powerpoint/2010/main" val="937720978"/>
      </p:ext>
    </p:extLst>
  </p:cSld>
  <p:clrMap bg1="lt1" tx1="dk1" bg2="lt2" tx2="dk2" accent1="accent1" accent2="accent2" accent3="accent3" accent4="accent4" accent5="accent5" accent6="accent6" hlink="hlink" folHlink="folHlink"/>
  <p:sldLayoutIdLst>
    <p:sldLayoutId id="2147483666" r:id="rId1"/>
    <p:sldLayoutId id="2147483674" r:id="rId2"/>
    <p:sldLayoutId id="2147483665" r:id="rId3"/>
    <p:sldLayoutId id="2147483675" r:id="rId4"/>
    <p:sldLayoutId id="2147483676"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CA26C2C7-BF96-4A56-9547-C8F3B99A0E42}"/>
              </a:ext>
            </a:extLst>
          </p:cNvPr>
          <p:cNvSpPr>
            <a:spLocks noGrp="1"/>
          </p:cNvSpPr>
          <p:nvPr>
            <p:ph type="body" idx="1"/>
          </p:nvPr>
        </p:nvSpPr>
        <p:spPr bwMode="auto">
          <a:xfrm>
            <a:off x="114301" y="1457325"/>
            <a:ext cx="117729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p:txBody>
      </p:sp>
      <p:sp>
        <p:nvSpPr>
          <p:cNvPr id="9" name="Rectangle 8">
            <a:extLst>
              <a:ext uri="{FF2B5EF4-FFF2-40B4-BE49-F238E27FC236}">
                <a16:creationId xmlns:a16="http://schemas.microsoft.com/office/drawing/2014/main" id="{BC4A72C4-80C2-4D30-942F-18F2C13F2935}"/>
              </a:ext>
            </a:extLst>
          </p:cNvPr>
          <p:cNvSpPr/>
          <p:nvPr/>
        </p:nvSpPr>
        <p:spPr>
          <a:xfrm flipV="1">
            <a:off x="0" y="1"/>
            <a:ext cx="12192000" cy="993775"/>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cs typeface="MS PGothic" charset="0"/>
            </a:endParaRPr>
          </a:p>
        </p:txBody>
      </p:sp>
      <p:sp>
        <p:nvSpPr>
          <p:cNvPr id="1028" name="Title Placeholder 19">
            <a:extLst>
              <a:ext uri="{FF2B5EF4-FFF2-40B4-BE49-F238E27FC236}">
                <a16:creationId xmlns:a16="http://schemas.microsoft.com/office/drawing/2014/main" id="{2BF6FA65-747F-40E9-93B6-3ACC099101CC}"/>
              </a:ext>
            </a:extLst>
          </p:cNvPr>
          <p:cNvSpPr>
            <a:spLocks noGrp="1"/>
          </p:cNvSpPr>
          <p:nvPr>
            <p:ph type="title"/>
          </p:nvPr>
        </p:nvSpPr>
        <p:spPr bwMode="auto">
          <a:xfrm>
            <a:off x="228601" y="106363"/>
            <a:ext cx="11825817"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1029" name="Picture 3">
            <a:extLst>
              <a:ext uri="{FF2B5EF4-FFF2-40B4-BE49-F238E27FC236}">
                <a16:creationId xmlns:a16="http://schemas.microsoft.com/office/drawing/2014/main" id="{6745A46F-95EC-497C-AE46-0C48DAA8C7E1}"/>
              </a:ext>
            </a:extLst>
          </p:cNvPr>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9918700" y="6413501"/>
            <a:ext cx="19812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48252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ransition spd="med">
    <p:fade/>
  </p:transition>
  <p:hf sldNum="0" hdr="0" ftr="0" dt="0"/>
  <p:txStyles>
    <p:titleStyle>
      <a:lvl1pPr algn="l" rtl="0" eaLnBrk="0" fontAlgn="base" hangingPunct="0">
        <a:spcBef>
          <a:spcPct val="0"/>
        </a:spcBef>
        <a:spcAft>
          <a:spcPct val="0"/>
        </a:spcAft>
        <a:defRPr sz="3200" b="1">
          <a:solidFill>
            <a:schemeClr val="bg1"/>
          </a:solidFill>
          <a:latin typeface="+mj-lt"/>
          <a:ea typeface="MS PGothic" panose="020B0600070205080204" pitchFamily="34" charset="-128"/>
          <a:cs typeface="ＭＳ Ｐゴシック" panose="020B0600070205080204" pitchFamily="34" charset="-128"/>
        </a:defRPr>
      </a:lvl1pPr>
      <a:lvl2pPr algn="l" rtl="0" eaLnBrk="0" fontAlgn="base" hangingPunct="0">
        <a:spcBef>
          <a:spcPct val="0"/>
        </a:spcBef>
        <a:spcAft>
          <a:spcPct val="0"/>
        </a:spcAft>
        <a:defRPr sz="3200" b="1">
          <a:solidFill>
            <a:schemeClr val="bg1"/>
          </a:solidFill>
          <a:latin typeface="Arial" charset="0"/>
          <a:ea typeface="MS PGothic" panose="020B0600070205080204" pitchFamily="34" charset="-128"/>
          <a:cs typeface="ＭＳ Ｐゴシック" panose="020B0600070205080204" pitchFamily="34" charset="-128"/>
        </a:defRPr>
      </a:lvl2pPr>
      <a:lvl3pPr algn="l" rtl="0" eaLnBrk="0" fontAlgn="base" hangingPunct="0">
        <a:spcBef>
          <a:spcPct val="0"/>
        </a:spcBef>
        <a:spcAft>
          <a:spcPct val="0"/>
        </a:spcAft>
        <a:defRPr sz="3200" b="1">
          <a:solidFill>
            <a:schemeClr val="bg1"/>
          </a:solidFill>
          <a:latin typeface="Arial" charset="0"/>
          <a:ea typeface="MS PGothic" panose="020B0600070205080204" pitchFamily="34" charset="-128"/>
          <a:cs typeface="ＭＳ Ｐゴシック" panose="020B0600070205080204" pitchFamily="34" charset="-128"/>
        </a:defRPr>
      </a:lvl3pPr>
      <a:lvl4pPr algn="l" rtl="0" eaLnBrk="0" fontAlgn="base" hangingPunct="0">
        <a:spcBef>
          <a:spcPct val="0"/>
        </a:spcBef>
        <a:spcAft>
          <a:spcPct val="0"/>
        </a:spcAft>
        <a:defRPr sz="3200" b="1">
          <a:solidFill>
            <a:schemeClr val="bg1"/>
          </a:solidFill>
          <a:latin typeface="Arial" charset="0"/>
          <a:ea typeface="MS PGothic" panose="020B0600070205080204" pitchFamily="34" charset="-128"/>
          <a:cs typeface="ＭＳ Ｐゴシック" panose="020B0600070205080204" pitchFamily="34" charset="-128"/>
        </a:defRPr>
      </a:lvl4pPr>
      <a:lvl5pPr algn="l" rtl="0" eaLnBrk="0" fontAlgn="base" hangingPunct="0">
        <a:spcBef>
          <a:spcPct val="0"/>
        </a:spcBef>
        <a:spcAft>
          <a:spcPct val="0"/>
        </a:spcAft>
        <a:defRPr sz="3200" b="1">
          <a:solidFill>
            <a:schemeClr val="bg1"/>
          </a:solidFill>
          <a:latin typeface="Arial" charset="0"/>
          <a:ea typeface="MS PGothic" panose="020B0600070205080204" pitchFamily="34" charset="-128"/>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p:titleStyle>
    <p:bodyStyle>
      <a:lvl1pPr marL="361950" indent="-361950" algn="l" rtl="0" eaLnBrk="0" fontAlgn="base" hangingPunct="0">
        <a:spcBef>
          <a:spcPts val="900"/>
        </a:spcBef>
        <a:spcAft>
          <a:spcPct val="0"/>
        </a:spcAft>
        <a:buClr>
          <a:srgbClr val="55C2E6"/>
        </a:buClr>
        <a:buFont typeface="Webdings" panose="05030102010509060703" pitchFamily="18" charset="2"/>
        <a:buChar char="4"/>
        <a:defRPr lang="en-US" sz="2400" dirty="0">
          <a:solidFill>
            <a:srgbClr val="404040"/>
          </a:solidFill>
          <a:latin typeface="+mn-lt"/>
          <a:ea typeface="MS PGothic" panose="020B0600070205080204" pitchFamily="34" charset="-128"/>
          <a:cs typeface="ＭＳ Ｐゴシック" panose="020B0600070205080204" pitchFamily="34" charset="-128"/>
        </a:defRPr>
      </a:lvl1pPr>
      <a:lvl2pPr marL="638175" indent="-361950" algn="l" rtl="0" eaLnBrk="0" fontAlgn="base" hangingPunct="0">
        <a:spcBef>
          <a:spcPct val="30000"/>
        </a:spcBef>
        <a:spcAft>
          <a:spcPct val="0"/>
        </a:spcAft>
        <a:buClr>
          <a:srgbClr val="55C2E6"/>
        </a:buClr>
        <a:buFont typeface="Webdings" panose="05030102010509060703" pitchFamily="18" charset="2"/>
        <a:buChar char=""/>
        <a:defRPr sz="2000">
          <a:solidFill>
            <a:srgbClr val="404040"/>
          </a:solidFill>
          <a:latin typeface="+mn-lt"/>
          <a:ea typeface="MS PGothic" panose="020B0600070205080204" pitchFamily="34" charset="-128"/>
          <a:cs typeface="ＭＳ Ｐゴシック" panose="020B0600070205080204" pitchFamily="34" charset="-128"/>
        </a:defRPr>
      </a:lvl2pPr>
      <a:lvl3pPr marL="103188" algn="l" rtl="0" eaLnBrk="0" fontAlgn="base" hangingPunct="0">
        <a:spcBef>
          <a:spcPct val="30000"/>
        </a:spcBef>
        <a:spcAft>
          <a:spcPts val="900"/>
        </a:spcAft>
        <a:buClr>
          <a:srgbClr val="55C2E6"/>
        </a:buClr>
        <a:buFont typeface="Webdings" panose="05030102010509060703" pitchFamily="18" charset="2"/>
        <a:defRPr sz="2400">
          <a:solidFill>
            <a:srgbClr val="404040"/>
          </a:solidFill>
          <a:latin typeface="+mn-lt"/>
          <a:ea typeface="MS PGothic" panose="020B0600070205080204" pitchFamily="34" charset="-128"/>
          <a:cs typeface="ＭＳ Ｐゴシック" panose="020B0600070205080204" pitchFamily="34" charset="-128"/>
        </a:defRPr>
      </a:lvl3pPr>
      <a:lvl4pPr marL="103188" algn="l" rtl="0" eaLnBrk="0" fontAlgn="base" hangingPunct="0">
        <a:spcBef>
          <a:spcPct val="30000"/>
        </a:spcBef>
        <a:spcAft>
          <a:spcPct val="0"/>
        </a:spcAft>
        <a:buClr>
          <a:srgbClr val="55C2E6"/>
        </a:buClr>
        <a:buFont typeface="Webdings" panose="05030102010509060703" pitchFamily="18" charset="2"/>
        <a:defRPr sz="2000">
          <a:solidFill>
            <a:schemeClr val="tx1"/>
          </a:solidFill>
          <a:latin typeface="+mn-lt"/>
          <a:ea typeface="MS PGothic" panose="020B0600070205080204" pitchFamily="34" charset="-128"/>
          <a:cs typeface="ＭＳ Ｐゴシック" panose="020B0600070205080204" pitchFamily="34" charset="-128"/>
        </a:defRPr>
      </a:lvl4pPr>
      <a:lvl5pPr marL="862013" indent="-228600" algn="l" defTabSz="931863" rtl="0" eaLnBrk="0" fontAlgn="base" hangingPunct="0">
        <a:spcBef>
          <a:spcPct val="30000"/>
        </a:spcBef>
        <a:spcAft>
          <a:spcPct val="0"/>
        </a:spcAft>
        <a:buClr>
          <a:srgbClr val="55C2E6"/>
        </a:buClr>
        <a:buFont typeface="Webdings" panose="05030102010509060703" pitchFamily="18" charset="2"/>
        <a:buChar char=""/>
        <a:defRPr sz="2400">
          <a:solidFill>
            <a:schemeClr val="tx1"/>
          </a:solidFill>
          <a:latin typeface="+mn-lt"/>
          <a:ea typeface="MS PGothic"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334964" y="1260000"/>
            <a:ext cx="11522074" cy="624956"/>
          </a:xfrm>
          <a:prstGeom prst="rect">
            <a:avLst/>
          </a:prstGeom>
        </p:spPr>
        <p:txBody>
          <a:bodyPr vert="horz" wrap="square" lIns="0" tIns="0" rIns="0" bIns="18000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334964" y="1884955"/>
            <a:ext cx="11522074" cy="4631733"/>
          </a:xfrm>
          <a:prstGeom prst="rect">
            <a:avLst/>
          </a:prstGeom>
        </p:spPr>
        <p:txBody>
          <a:bodyPr vert="horz" wrap="square" lIns="0" tIns="180000" rIns="0" bIns="7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C3AEEBB-E9B8-4A14-B20B-D9C02528F4E3}"/>
              </a:ext>
            </a:extLst>
          </p:cNvPr>
          <p:cNvSpPr>
            <a:spLocks noGrp="1"/>
          </p:cNvSpPr>
          <p:nvPr>
            <p:ph type="ftr" sz="quarter" idx="3"/>
          </p:nvPr>
        </p:nvSpPr>
        <p:spPr>
          <a:xfrm>
            <a:off x="334964" y="6660001"/>
            <a:ext cx="5689440" cy="198000"/>
          </a:xfrm>
          <a:prstGeom prst="rect">
            <a:avLst/>
          </a:prstGeom>
        </p:spPr>
        <p:txBody>
          <a:bodyPr vert="horz" lIns="0" tIns="0" rIns="0" bIns="0" rtlCol="0" anchor="t" anchorCtr="0"/>
          <a:lstStyle>
            <a:lvl1pPr algn="l">
              <a:defRPr sz="800">
                <a:solidFill>
                  <a:srgbClr val="4B5057"/>
                </a:solidFill>
              </a:defRPr>
            </a:lvl1pPr>
          </a:lstStyle>
          <a:p>
            <a:endParaRPr lang="en-GB"/>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11028363" y="333376"/>
            <a:ext cx="828675" cy="207883"/>
          </a:xfrm>
          <a:prstGeom prst="rect">
            <a:avLst/>
          </a:prstGeom>
        </p:spPr>
        <p:txBody>
          <a:bodyPr vert="horz" lIns="0" tIns="0" rIns="0" bIns="0" rtlCol="0" anchor="t" anchorCtr="0"/>
          <a:lstStyle>
            <a:lvl1pPr algn="r">
              <a:defRPr sz="800">
                <a:solidFill>
                  <a:srgbClr val="4B5057"/>
                </a:solidFill>
                <a:latin typeface="+mn-lt"/>
              </a:defRPr>
            </a:lvl1pPr>
          </a:lstStyle>
          <a:p>
            <a:endParaRPr lang="en-GB"/>
          </a:p>
        </p:txBody>
      </p:sp>
    </p:spTree>
    <p:extLst>
      <p:ext uri="{BB962C8B-B14F-4D97-AF65-F5344CB8AC3E}">
        <p14:creationId xmlns:p14="http://schemas.microsoft.com/office/powerpoint/2010/main" val="1278392190"/>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88" r:id="rId3"/>
    <p:sldLayoutId id="2147483689" r:id="rId4"/>
  </p:sldLayoutIdLst>
  <p:hf hd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B5057"/>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B5057"/>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B5057"/>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B5057"/>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B50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5">
          <p15:clr>
            <a:srgbClr val="F26B43"/>
          </p15:clr>
        </p15:guide>
        <p15:guide id="2" pos="211">
          <p15:clr>
            <a:srgbClr val="F26B43"/>
          </p15:clr>
        </p15:guide>
        <p15:guide id="3" pos="733">
          <p15:clr>
            <a:srgbClr val="F26B43"/>
          </p15:clr>
        </p15:guide>
        <p15:guide id="4" pos="824">
          <p15:clr>
            <a:srgbClr val="F26B43"/>
          </p15:clr>
        </p15:guide>
        <p15:guide id="5" pos="1345">
          <p15:clr>
            <a:srgbClr val="F26B43"/>
          </p15:clr>
        </p15:guide>
        <p15:guide id="6" pos="1436">
          <p15:clr>
            <a:srgbClr val="F26B43"/>
          </p15:clr>
        </p15:guide>
        <p15:guide id="7" pos="1958">
          <p15:clr>
            <a:srgbClr val="F26B43"/>
          </p15:clr>
        </p15:guide>
        <p15:guide id="8" pos="2048">
          <p15:clr>
            <a:srgbClr val="F26B43"/>
          </p15:clr>
        </p15:guide>
        <p15:guide id="9" pos="2570">
          <p15:clr>
            <a:srgbClr val="F26B43"/>
          </p15:clr>
        </p15:guide>
        <p15:guide id="10" pos="2661">
          <p15:clr>
            <a:srgbClr val="F26B43"/>
          </p15:clr>
        </p15:guide>
        <p15:guide id="11" pos="3182">
          <p15:clr>
            <a:srgbClr val="F26B43"/>
          </p15:clr>
        </p15:guide>
        <p15:guide id="12" pos="3273">
          <p15:clr>
            <a:srgbClr val="F26B43"/>
          </p15:clr>
        </p15:guide>
        <p15:guide id="13" pos="3794">
          <p15:clr>
            <a:srgbClr val="F26B43"/>
          </p15:clr>
        </p15:guide>
        <p15:guide id="14" pos="3886">
          <p15:clr>
            <a:srgbClr val="F26B43"/>
          </p15:clr>
        </p15:guide>
        <p15:guide id="15" pos="4407">
          <p15:clr>
            <a:srgbClr val="F26B43"/>
          </p15:clr>
        </p15:guide>
        <p15:guide id="17" pos="5019">
          <p15:clr>
            <a:srgbClr val="F26B43"/>
          </p15:clr>
        </p15:guide>
        <p15:guide id="18" pos="5110">
          <p15:clr>
            <a:srgbClr val="F26B43"/>
          </p15:clr>
        </p15:guide>
        <p15:guide id="19" pos="5632">
          <p15:clr>
            <a:srgbClr val="F26B43"/>
          </p15:clr>
        </p15:guide>
        <p15:guide id="20" pos="5722">
          <p15:clr>
            <a:srgbClr val="F26B43"/>
          </p15:clr>
        </p15:guide>
        <p15:guide id="22" pos="6335">
          <p15:clr>
            <a:srgbClr val="F26B43"/>
          </p15:clr>
        </p15:guide>
        <p15:guide id="23" pos="6244">
          <p15:clr>
            <a:srgbClr val="F26B43"/>
          </p15:clr>
        </p15:guide>
        <p15:guide id="24" pos="6856">
          <p15:clr>
            <a:srgbClr val="F26B43"/>
          </p15:clr>
        </p15:guide>
        <p15:guide id="25" pos="7469">
          <p15:clr>
            <a:srgbClr val="F26B43"/>
          </p15:clr>
        </p15:guide>
        <p15:guide id="26" orient="horz" pos="503">
          <p15:clr>
            <a:srgbClr val="F26B43"/>
          </p15:clr>
        </p15:guide>
        <p15:guide id="27" pos="6947">
          <p15:clr>
            <a:srgbClr val="F26B43"/>
          </p15:clr>
        </p15:guide>
        <p15:guide id="28" pos="449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64ADD2-3EEA-45D7-9095-C5CEC5BF5B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3F8AEB-5E6A-4DD9-8AAE-DF9C6CB7C2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4BF8152-7316-4348-AB6E-33F35D3E8A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0B96C-853A-4F26-91B4-F0764DB54639}" type="slidenum">
              <a:rPr lang="en-GB" smtClean="0"/>
              <a:t>‹#›</a:t>
            </a:fld>
            <a:endParaRPr lang="en-GB"/>
          </a:p>
        </p:txBody>
      </p:sp>
    </p:spTree>
    <p:extLst>
      <p:ext uri="{BB962C8B-B14F-4D97-AF65-F5344CB8AC3E}">
        <p14:creationId xmlns:p14="http://schemas.microsoft.com/office/powerpoint/2010/main" val="60064181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8" r:id="rId26"/>
    <p:sldLayoutId id="2147483789" r:id="rId2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hyperlink" Target="https://www.childrenssociety.org.uk/sites/default/files/2022-09/GCR-2022-Full-Report.pdf" TargetMode="External"/><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4.xml"/><Relationship Id="rId5" Type="http://schemas.openxmlformats.org/officeDocument/2006/relationships/image" Target="../media/image36.pn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6.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36.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3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6.xml"/><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22.xml"/><Relationship Id="rId5" Type="http://schemas.openxmlformats.org/officeDocument/2006/relationships/image" Target="../media/image59.jpeg"/><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34.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hyperlink" Target="https://vimeo.com/721409462"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0249/Promoting_children_and_young_people_s_mental_health_and_wellbeing.pdf" TargetMode="External"/><Relationship Id="rId2" Type="http://schemas.openxmlformats.org/officeDocument/2006/relationships/notesSlide" Target="../notesSlides/notesSlide42.xml"/><Relationship Id="rId1" Type="http://schemas.openxmlformats.org/officeDocument/2006/relationships/slideLayout" Target="../slideLayouts/slideLayout34.xml"/><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assets.publishing.service.gov.uk/government/uploads/system/uploads/attachment_data/file/1020249/Promoting_children_and_young_people_s_mental_health_and_wellbeing.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hyperlink" Target="mailto:Lucila.marquez@cambridge.org" TargetMode="External"/><Relationship Id="rId2" Type="http://schemas.openxmlformats.org/officeDocument/2006/relationships/notesSlide" Target="../notesSlides/notesSlide45.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419B-46F0-B6FE-5DB1-B173385F648C}"/>
              </a:ext>
            </a:extLst>
          </p:cNvPr>
          <p:cNvSpPr>
            <a:spLocks noGrp="1"/>
          </p:cNvSpPr>
          <p:nvPr>
            <p:ph type="title"/>
          </p:nvPr>
        </p:nvSpPr>
        <p:spPr>
          <a:xfrm>
            <a:off x="179999" y="2793555"/>
            <a:ext cx="11761121" cy="949325"/>
          </a:xfrm>
        </p:spPr>
        <p:txBody>
          <a:bodyPr/>
          <a:lstStyle/>
          <a:p>
            <a:pPr>
              <a:lnSpc>
                <a:spcPct val="110000"/>
              </a:lnSpc>
              <a:spcBef>
                <a:spcPts val="0"/>
              </a:spcBef>
            </a:pPr>
            <a:r>
              <a:rPr lang="en-GB" b="1" dirty="0"/>
              <a:t>Learner Wellbeing</a:t>
            </a:r>
            <a:r>
              <a:rPr lang="en-GB" sz="4800" b="1" dirty="0"/>
              <a:t> </a:t>
            </a:r>
            <a:br>
              <a:rPr lang="en-GB" b="1" dirty="0"/>
            </a:br>
            <a:r>
              <a:rPr lang="en-GB" dirty="0"/>
              <a:t>The Cambridge Approach</a:t>
            </a:r>
            <a:endParaRPr lang="en-US" dirty="0"/>
          </a:p>
        </p:txBody>
      </p:sp>
      <p:sp>
        <p:nvSpPr>
          <p:cNvPr id="3" name="Text Placeholder 2">
            <a:extLst>
              <a:ext uri="{FF2B5EF4-FFF2-40B4-BE49-F238E27FC236}">
                <a16:creationId xmlns:a16="http://schemas.microsoft.com/office/drawing/2014/main" id="{ADDF0267-5EFF-E250-FA1D-FB6F25F0EF9B}"/>
              </a:ext>
            </a:extLst>
          </p:cNvPr>
          <p:cNvSpPr>
            <a:spLocks noGrp="1"/>
          </p:cNvSpPr>
          <p:nvPr>
            <p:ph type="body" sz="quarter" idx="10"/>
          </p:nvPr>
        </p:nvSpPr>
        <p:spPr>
          <a:xfrm>
            <a:off x="179996" y="4594962"/>
            <a:ext cx="10441111" cy="463268"/>
          </a:xfrm>
        </p:spPr>
        <p:txBody>
          <a:bodyPr vert="horz" lIns="91440" tIns="45720" rIns="91440" bIns="45720" rtlCol="0" anchor="t">
            <a:noAutofit/>
          </a:bodyPr>
          <a:lstStyle/>
          <a:p>
            <a:r>
              <a:rPr lang="es-AR" dirty="0"/>
              <a:t>Lucila Márquez - Senior Manager </a:t>
            </a:r>
            <a:r>
              <a:rPr lang="es-AR" dirty="0" err="1"/>
              <a:t>Latin</a:t>
            </a:r>
            <a:r>
              <a:rPr lang="es-AR" dirty="0"/>
              <a:t> </a:t>
            </a:r>
            <a:r>
              <a:rPr lang="es-AR" dirty="0" err="1"/>
              <a:t>America</a:t>
            </a:r>
            <a:r>
              <a:rPr lang="es-AR" dirty="0"/>
              <a:t> (</a:t>
            </a:r>
            <a:r>
              <a:rPr lang="es-AR" dirty="0" err="1"/>
              <a:t>Southern</a:t>
            </a:r>
            <a:r>
              <a:rPr lang="es-AR" dirty="0"/>
              <a:t> </a:t>
            </a:r>
            <a:r>
              <a:rPr lang="es-AR" dirty="0" err="1"/>
              <a:t>Cone</a:t>
            </a:r>
            <a:r>
              <a:rPr lang="es-AR" dirty="0"/>
              <a:t> &amp; Andes)</a:t>
            </a:r>
          </a:p>
          <a:p>
            <a:endParaRPr lang="es-AR" sz="1800" dirty="0">
              <a:cs typeface="Arial"/>
            </a:endParaRPr>
          </a:p>
        </p:txBody>
      </p:sp>
      <p:sp>
        <p:nvSpPr>
          <p:cNvPr id="4" name="Text Placeholder 3">
            <a:extLst>
              <a:ext uri="{FF2B5EF4-FFF2-40B4-BE49-F238E27FC236}">
                <a16:creationId xmlns:a16="http://schemas.microsoft.com/office/drawing/2014/main" id="{BC1C67A9-E793-BA51-530C-B39BF266F128}"/>
              </a:ext>
            </a:extLst>
          </p:cNvPr>
          <p:cNvSpPr>
            <a:spLocks noGrp="1"/>
          </p:cNvSpPr>
          <p:nvPr>
            <p:ph type="body" sz="quarter" idx="11"/>
          </p:nvPr>
        </p:nvSpPr>
        <p:spPr>
          <a:xfrm>
            <a:off x="179998" y="5600034"/>
            <a:ext cx="6515441" cy="386909"/>
          </a:xfrm>
        </p:spPr>
        <p:txBody>
          <a:bodyPr vert="horz" lIns="91440" tIns="45720" rIns="91440" bIns="45720" rtlCol="0" anchor="t">
            <a:noAutofit/>
          </a:bodyPr>
          <a:lstStyle/>
          <a:p>
            <a:endParaRPr lang="en-GB" dirty="0"/>
          </a:p>
          <a:p>
            <a:r>
              <a:rPr lang="en-GB" dirty="0"/>
              <a:t>British Council Schools Conference, Bogota, April 2024</a:t>
            </a:r>
          </a:p>
        </p:txBody>
      </p:sp>
    </p:spTree>
    <p:extLst>
      <p:ext uri="{BB962C8B-B14F-4D97-AF65-F5344CB8AC3E}">
        <p14:creationId xmlns:p14="http://schemas.microsoft.com/office/powerpoint/2010/main" val="33242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C8085BC-C98A-4EC4-B3B3-ED327288AC70}"/>
              </a:ext>
            </a:extLst>
          </p:cNvPr>
          <p:cNvSpPr txBox="1">
            <a:spLocks/>
          </p:cNvSpPr>
          <p:nvPr/>
        </p:nvSpPr>
        <p:spPr>
          <a:xfrm>
            <a:off x="180000" y="749547"/>
            <a:ext cx="11110342" cy="108645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baseline="0">
                <a:solidFill>
                  <a:schemeClr val="accent1">
                    <a:lumMod val="10000"/>
                  </a:schemeClr>
                </a:solidFill>
                <a:latin typeface="Georgia" panose="02040502050405020303" pitchFamily="18" charset="0"/>
                <a:ea typeface="+mj-ea"/>
                <a:cs typeface="+mj-cs"/>
              </a:defRPr>
            </a:lvl1pPr>
          </a:lstStyle>
          <a:p>
            <a:pPr algn="ctr"/>
            <a:r>
              <a:rPr lang="en-GB" sz="3200" dirty="0">
                <a:latin typeface="Georgia"/>
              </a:rPr>
              <a:t>A simple definition by Cambridge of wellbeing in schools</a:t>
            </a:r>
          </a:p>
        </p:txBody>
      </p:sp>
      <p:sp>
        <p:nvSpPr>
          <p:cNvPr id="9" name="Content Placeholder 2">
            <a:extLst>
              <a:ext uri="{FF2B5EF4-FFF2-40B4-BE49-F238E27FC236}">
                <a16:creationId xmlns:a16="http://schemas.microsoft.com/office/drawing/2014/main" id="{0721328F-C83D-4029-A355-068353D9A8CD}"/>
              </a:ext>
            </a:extLst>
          </p:cNvPr>
          <p:cNvSpPr>
            <a:spLocks noGrp="1"/>
          </p:cNvSpPr>
          <p:nvPr>
            <p:ph idx="1"/>
          </p:nvPr>
        </p:nvSpPr>
        <p:spPr>
          <a:xfrm>
            <a:off x="804289" y="2106896"/>
            <a:ext cx="11009956" cy="4130912"/>
          </a:xfrm>
        </p:spPr>
        <p:txBody>
          <a:bodyPr vert="horz" lIns="91440" tIns="45720" rIns="91440" bIns="45720" rtlCol="0" anchor="t">
            <a:normAutofit/>
          </a:bodyPr>
          <a:lstStyle/>
          <a:p>
            <a:pPr marL="0" indent="0">
              <a:buNone/>
            </a:pPr>
            <a:endParaRPr lang="en-GB" sz="2400" dirty="0">
              <a:latin typeface="Arial"/>
              <a:cs typeface="Arial"/>
            </a:endParaRPr>
          </a:p>
          <a:p>
            <a:pPr marL="0" indent="0" fontAlgn="base">
              <a:buNone/>
            </a:pPr>
            <a:r>
              <a:rPr lang="en-GB" sz="4000" dirty="0">
                <a:solidFill>
                  <a:srgbClr val="00BDB6"/>
                </a:solidFill>
                <a:latin typeface="Arial"/>
                <a:cs typeface="Arial"/>
              </a:rPr>
              <a:t>Wellbeing is about </a:t>
            </a:r>
          </a:p>
          <a:p>
            <a:pPr marL="0" indent="0">
              <a:buNone/>
            </a:pPr>
            <a:r>
              <a:rPr lang="en-GB" sz="4000" b="1" dirty="0">
                <a:solidFill>
                  <a:srgbClr val="00BDB6"/>
                </a:solidFill>
                <a:latin typeface="Arial"/>
                <a:cs typeface="Arial"/>
              </a:rPr>
              <a:t>how individuals </a:t>
            </a:r>
            <a:r>
              <a:rPr lang="en-GB" sz="4000" b="1" i="1" dirty="0">
                <a:solidFill>
                  <a:srgbClr val="00BDB6"/>
                </a:solidFill>
                <a:latin typeface="Arial"/>
                <a:cs typeface="Arial"/>
              </a:rPr>
              <a:t>feel </a:t>
            </a:r>
            <a:r>
              <a:rPr lang="en-GB" sz="4000" b="1" dirty="0">
                <a:solidFill>
                  <a:srgbClr val="00BDB6"/>
                </a:solidFill>
                <a:latin typeface="Arial"/>
                <a:cs typeface="Arial"/>
              </a:rPr>
              <a:t>and </a:t>
            </a:r>
            <a:r>
              <a:rPr lang="en-GB" sz="4000" b="1" i="1" dirty="0">
                <a:solidFill>
                  <a:srgbClr val="00BDB6"/>
                </a:solidFill>
                <a:latin typeface="Arial"/>
                <a:cs typeface="Arial"/>
              </a:rPr>
              <a:t>function </a:t>
            </a:r>
            <a:r>
              <a:rPr lang="en-GB" sz="4000" b="1" dirty="0">
                <a:solidFill>
                  <a:srgbClr val="00BDB6"/>
                </a:solidFill>
                <a:latin typeface="Arial"/>
                <a:cs typeface="Arial"/>
              </a:rPr>
              <a:t>in the context of education.</a:t>
            </a:r>
          </a:p>
          <a:p>
            <a:pPr marL="0" indent="0">
              <a:buNone/>
            </a:pPr>
            <a:r>
              <a:rPr lang="en-GB" sz="4000" dirty="0">
                <a:solidFill>
                  <a:srgbClr val="00BDB6"/>
                </a:solidFill>
                <a:latin typeface="Arial"/>
                <a:cs typeface="Arial"/>
              </a:rPr>
              <a:t>						(Ros McLellan, 2014)</a:t>
            </a:r>
            <a:endParaRPr lang="en-GB" sz="4000" dirty="0">
              <a:solidFill>
                <a:srgbClr val="00BDB6"/>
              </a:solidFill>
            </a:endParaRPr>
          </a:p>
          <a:p>
            <a:pPr marL="0" indent="0" fontAlgn="base">
              <a:buNone/>
            </a:pPr>
            <a:endParaRPr lang="en-GB" sz="2000" dirty="0">
              <a:solidFill>
                <a:srgbClr val="00BDB6"/>
              </a:solidFill>
              <a:cs typeface="Arial"/>
            </a:endParaRPr>
          </a:p>
          <a:p>
            <a:pPr marL="0" indent="0" fontAlgn="base">
              <a:buNone/>
            </a:pPr>
            <a:endParaRPr lang="en-GB" sz="2000" dirty="0">
              <a:solidFill>
                <a:srgbClr val="0070C0"/>
              </a:solidFill>
              <a:cs typeface="Arial" panose="020B0604020202020204" pitchFamily="34" charset="0"/>
            </a:endParaRPr>
          </a:p>
          <a:p>
            <a:endParaRPr lang="en-GB" dirty="0">
              <a:cs typeface="Arial" panose="020B0604020202020204" pitchFamily="34" charset="0"/>
            </a:endParaRPr>
          </a:p>
        </p:txBody>
      </p:sp>
    </p:spTree>
    <p:extLst>
      <p:ext uri="{BB962C8B-B14F-4D97-AF65-F5344CB8AC3E}">
        <p14:creationId xmlns:p14="http://schemas.microsoft.com/office/powerpoint/2010/main" val="77623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6F522B6-298C-418D-9F02-40C056E8C139}"/>
              </a:ext>
            </a:extLst>
          </p:cNvPr>
          <p:cNvSpPr/>
          <p:nvPr/>
        </p:nvSpPr>
        <p:spPr>
          <a:xfrm>
            <a:off x="1793631" y="2215662"/>
            <a:ext cx="7971692" cy="263769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4">
            <a:extLst>
              <a:ext uri="{FF2B5EF4-FFF2-40B4-BE49-F238E27FC236}">
                <a16:creationId xmlns:a16="http://schemas.microsoft.com/office/drawing/2014/main" id="{275AE30E-144A-2F32-51EF-4B47E2400433}"/>
              </a:ext>
            </a:extLst>
          </p:cNvPr>
          <p:cNvSpPr>
            <a:spLocks noGrp="1"/>
          </p:cNvSpPr>
          <p:nvPr>
            <p:ph type="title"/>
          </p:nvPr>
        </p:nvSpPr>
        <p:spPr/>
        <p:txBody>
          <a:bodyPr/>
          <a:lstStyle/>
          <a:p>
            <a:r>
              <a:rPr lang="en-US" dirty="0"/>
              <a:t>Discussion:  </a:t>
            </a:r>
          </a:p>
        </p:txBody>
      </p:sp>
      <p:sp>
        <p:nvSpPr>
          <p:cNvPr id="2" name="TextBox 1">
            <a:extLst>
              <a:ext uri="{FF2B5EF4-FFF2-40B4-BE49-F238E27FC236}">
                <a16:creationId xmlns:a16="http://schemas.microsoft.com/office/drawing/2014/main" id="{59811659-45B5-29E4-B771-B9742FDF3996}"/>
              </a:ext>
            </a:extLst>
          </p:cNvPr>
          <p:cNvSpPr txBox="1"/>
          <p:nvPr/>
        </p:nvSpPr>
        <p:spPr>
          <a:xfrm>
            <a:off x="3778494" y="2657345"/>
            <a:ext cx="5963383" cy="1754326"/>
          </a:xfrm>
          <a:prstGeom prst="rect">
            <a:avLst/>
          </a:prstGeom>
          <a:noFill/>
        </p:spPr>
        <p:txBody>
          <a:bodyPr wrap="square" rtlCol="0">
            <a:spAutoFit/>
          </a:bodyPr>
          <a:lstStyle/>
          <a:p>
            <a:r>
              <a:rPr lang="en-GB" sz="3600" dirty="0"/>
              <a:t>What </a:t>
            </a:r>
            <a:r>
              <a:rPr lang="en-GB" sz="3600" b="1" dirty="0"/>
              <a:t>indicators or signs</a:t>
            </a:r>
            <a:r>
              <a:rPr lang="en-GB" sz="3600" dirty="0"/>
              <a:t> could you use to identify levels of student wellbeing?</a:t>
            </a:r>
          </a:p>
        </p:txBody>
      </p:sp>
      <p:pic>
        <p:nvPicPr>
          <p:cNvPr id="5" name="Graphic 4" descr="Question Mark with solid fill">
            <a:extLst>
              <a:ext uri="{FF2B5EF4-FFF2-40B4-BE49-F238E27FC236}">
                <a16:creationId xmlns:a16="http://schemas.microsoft.com/office/drawing/2014/main" id="{524981BD-5723-4602-B98F-9AD7F51798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51538" y="2657345"/>
            <a:ext cx="1574556" cy="1574556"/>
          </a:xfrm>
          <a:prstGeom prst="rect">
            <a:avLst/>
          </a:prstGeom>
        </p:spPr>
      </p:pic>
    </p:spTree>
    <p:extLst>
      <p:ext uri="{BB962C8B-B14F-4D97-AF65-F5344CB8AC3E}">
        <p14:creationId xmlns:p14="http://schemas.microsoft.com/office/powerpoint/2010/main" val="1915531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4F6EA2-DE67-E502-D71E-C750C1A7905F}"/>
              </a:ext>
            </a:extLst>
          </p:cNvPr>
          <p:cNvSpPr>
            <a:spLocks noGrp="1"/>
          </p:cNvSpPr>
          <p:nvPr>
            <p:ph type="title"/>
          </p:nvPr>
        </p:nvSpPr>
        <p:spPr/>
        <p:txBody>
          <a:bodyPr>
            <a:normAutofit fontScale="90000"/>
          </a:bodyPr>
          <a:lstStyle/>
          <a:p>
            <a:r>
              <a:rPr lang="en-GB" sz="3200" dirty="0"/>
              <a:t>What </a:t>
            </a:r>
            <a:r>
              <a:rPr lang="en-GB" sz="3200" b="1" dirty="0"/>
              <a:t>indicators or signs</a:t>
            </a:r>
            <a:r>
              <a:rPr lang="en-GB" sz="3200" dirty="0"/>
              <a:t> could you use to identify levels of student wellbeing?</a:t>
            </a:r>
            <a:br>
              <a:rPr lang="en-GB" sz="3200" dirty="0"/>
            </a:br>
            <a:endParaRPr lang="en-GB" dirty="0"/>
          </a:p>
        </p:txBody>
      </p:sp>
      <p:graphicFrame>
        <p:nvGraphicFramePr>
          <p:cNvPr id="9" name="Table 9">
            <a:extLst>
              <a:ext uri="{FF2B5EF4-FFF2-40B4-BE49-F238E27FC236}">
                <a16:creationId xmlns:a16="http://schemas.microsoft.com/office/drawing/2014/main" id="{DBA6F546-940E-03AD-3C3E-3A033081BF71}"/>
              </a:ext>
            </a:extLst>
          </p:cNvPr>
          <p:cNvGraphicFramePr>
            <a:graphicFrameLocks noGrp="1"/>
          </p:cNvGraphicFramePr>
          <p:nvPr>
            <p:ph type="chart" sz="quarter" idx="10"/>
            <p:extLst>
              <p:ext uri="{D42A27DB-BD31-4B8C-83A1-F6EECF244321}">
                <p14:modId xmlns:p14="http://schemas.microsoft.com/office/powerpoint/2010/main" val="3148044770"/>
              </p:ext>
            </p:extLst>
          </p:nvPr>
        </p:nvGraphicFramePr>
        <p:xfrm>
          <a:off x="174625" y="2049012"/>
          <a:ext cx="11628437" cy="3076572"/>
        </p:xfrm>
        <a:graphic>
          <a:graphicData uri="http://schemas.openxmlformats.org/drawingml/2006/table">
            <a:tbl>
              <a:tblPr firstRow="1" bandRow="1">
                <a:tableStyleId>{5C22544A-7EE6-4342-B048-85BDC9FD1C3A}</a:tableStyleId>
              </a:tblPr>
              <a:tblGrid>
                <a:gridCol w="3439825">
                  <a:extLst>
                    <a:ext uri="{9D8B030D-6E8A-4147-A177-3AD203B41FA5}">
                      <a16:colId xmlns:a16="http://schemas.microsoft.com/office/drawing/2014/main" val="1385419486"/>
                    </a:ext>
                  </a:extLst>
                </a:gridCol>
                <a:gridCol w="8188612">
                  <a:extLst>
                    <a:ext uri="{9D8B030D-6E8A-4147-A177-3AD203B41FA5}">
                      <a16:colId xmlns:a16="http://schemas.microsoft.com/office/drawing/2014/main" val="3910781286"/>
                    </a:ext>
                  </a:extLst>
                </a:gridCol>
              </a:tblGrid>
              <a:tr h="512762">
                <a:tc>
                  <a:txBody>
                    <a:bodyPr/>
                    <a:lstStyle/>
                    <a:p>
                      <a:r>
                        <a:rPr lang="en-GB" dirty="0"/>
                        <a:t>Wellbeing domains*</a:t>
                      </a:r>
                    </a:p>
                  </a:txBody>
                  <a:tcPr/>
                </a:tc>
                <a:tc>
                  <a:txBody>
                    <a:bodyPr/>
                    <a:lstStyle/>
                    <a:p>
                      <a:r>
                        <a:rPr lang="en-GB" dirty="0"/>
                        <a:t>Possible indicators (not an exhaustive list)</a:t>
                      </a:r>
                    </a:p>
                  </a:txBody>
                  <a:tcPr/>
                </a:tc>
                <a:extLst>
                  <a:ext uri="{0D108BD9-81ED-4DB2-BD59-A6C34878D82A}">
                    <a16:rowId xmlns:a16="http://schemas.microsoft.com/office/drawing/2014/main" val="2687480614"/>
                  </a:ext>
                </a:extLst>
              </a:tr>
              <a:tr h="512762">
                <a:tc>
                  <a:txBody>
                    <a:bodyPr/>
                    <a:lstStyle/>
                    <a:p>
                      <a:r>
                        <a:rPr lang="en-GB" dirty="0"/>
                        <a:t>Material</a:t>
                      </a:r>
                    </a:p>
                  </a:txBody>
                  <a:tcPr/>
                </a:tc>
                <a:tc>
                  <a:txBody>
                    <a:bodyPr/>
                    <a:lstStyle/>
                    <a:p>
                      <a:r>
                        <a:rPr lang="en-GB" dirty="0"/>
                        <a:t>clothing, possessions, surrounding environment</a:t>
                      </a:r>
                    </a:p>
                  </a:txBody>
                  <a:tcPr/>
                </a:tc>
                <a:extLst>
                  <a:ext uri="{0D108BD9-81ED-4DB2-BD59-A6C34878D82A}">
                    <a16:rowId xmlns:a16="http://schemas.microsoft.com/office/drawing/2014/main" val="1700541118"/>
                  </a:ext>
                </a:extLst>
              </a:tr>
              <a:tr h="512762">
                <a:tc>
                  <a:txBody>
                    <a:bodyPr/>
                    <a:lstStyle/>
                    <a:p>
                      <a:r>
                        <a:rPr lang="en-GB" dirty="0"/>
                        <a:t>Physical</a:t>
                      </a:r>
                    </a:p>
                  </a:txBody>
                  <a:tcPr/>
                </a:tc>
                <a:tc>
                  <a:txBody>
                    <a:bodyPr/>
                    <a:lstStyle/>
                    <a:p>
                      <a:r>
                        <a:rPr lang="en-GB" dirty="0"/>
                        <a:t>health status, physical exercise, healthy diet </a:t>
                      </a:r>
                    </a:p>
                  </a:txBody>
                  <a:tcPr/>
                </a:tc>
                <a:extLst>
                  <a:ext uri="{0D108BD9-81ED-4DB2-BD59-A6C34878D82A}">
                    <a16:rowId xmlns:a16="http://schemas.microsoft.com/office/drawing/2014/main" val="577298574"/>
                  </a:ext>
                </a:extLst>
              </a:tr>
              <a:tr h="512762">
                <a:tc>
                  <a:txBody>
                    <a:bodyPr/>
                    <a:lstStyle/>
                    <a:p>
                      <a:r>
                        <a:rPr lang="en-GB" dirty="0"/>
                        <a:t>Social/</a:t>
                      </a:r>
                      <a:r>
                        <a:rPr lang="en-GB" i="1" dirty="0"/>
                        <a:t>Interpersonal wellbeing </a:t>
                      </a:r>
                    </a:p>
                  </a:txBody>
                  <a:tcPr/>
                </a:tc>
                <a:tc>
                  <a:txBody>
                    <a:bodyPr/>
                    <a:lstStyle/>
                    <a:p>
                      <a:r>
                        <a:rPr lang="en-GB" dirty="0"/>
                        <a:t>social integration, social acceptance, social contribution</a:t>
                      </a:r>
                    </a:p>
                  </a:txBody>
                  <a:tcPr/>
                </a:tc>
                <a:extLst>
                  <a:ext uri="{0D108BD9-81ED-4DB2-BD59-A6C34878D82A}">
                    <a16:rowId xmlns:a16="http://schemas.microsoft.com/office/drawing/2014/main" val="2038514237"/>
                  </a:ext>
                </a:extLst>
              </a:tr>
              <a:tr h="512762">
                <a:tc>
                  <a:txBody>
                    <a:bodyPr/>
                    <a:lstStyle/>
                    <a:p>
                      <a:r>
                        <a:rPr lang="en-GB" dirty="0"/>
                        <a:t>Cognitive/</a:t>
                      </a:r>
                      <a:r>
                        <a:rPr lang="en-GB" i="1" dirty="0"/>
                        <a:t>Competence</a:t>
                      </a:r>
                      <a:r>
                        <a:rPr lang="en-GB" dirty="0"/>
                        <a:t> </a:t>
                      </a:r>
                    </a:p>
                  </a:txBody>
                  <a:tcPr/>
                </a:tc>
                <a:tc>
                  <a:txBody>
                    <a:bodyPr/>
                    <a:lstStyle/>
                    <a:p>
                      <a:r>
                        <a:rPr lang="en-GB" dirty="0"/>
                        <a:t>educational attainment, sense of purpose, academic skills, academic mastery </a:t>
                      </a:r>
                    </a:p>
                  </a:txBody>
                  <a:tcPr/>
                </a:tc>
                <a:extLst>
                  <a:ext uri="{0D108BD9-81ED-4DB2-BD59-A6C34878D82A}">
                    <a16:rowId xmlns:a16="http://schemas.microsoft.com/office/drawing/2014/main" val="2522406611"/>
                  </a:ext>
                </a:extLst>
              </a:tr>
              <a:tr h="512762">
                <a:tc>
                  <a:txBody>
                    <a:bodyPr/>
                    <a:lstStyle/>
                    <a:p>
                      <a:r>
                        <a:rPr lang="en-GB" dirty="0"/>
                        <a:t>Psychological/</a:t>
                      </a:r>
                      <a:r>
                        <a:rPr lang="en-GB" i="1" dirty="0"/>
                        <a:t>Feelings</a:t>
                      </a:r>
                    </a:p>
                  </a:txBody>
                  <a:tcPr/>
                </a:tc>
                <a:tc>
                  <a:txBody>
                    <a:bodyPr/>
                    <a:lstStyle/>
                    <a:p>
                      <a:r>
                        <a:rPr lang="en-GB" dirty="0"/>
                        <a:t>life satisfaction, positive or negative emotions, personal growth</a:t>
                      </a:r>
                    </a:p>
                  </a:txBody>
                  <a:tcPr/>
                </a:tc>
                <a:extLst>
                  <a:ext uri="{0D108BD9-81ED-4DB2-BD59-A6C34878D82A}">
                    <a16:rowId xmlns:a16="http://schemas.microsoft.com/office/drawing/2014/main" val="2321026183"/>
                  </a:ext>
                </a:extLst>
              </a:tr>
            </a:tbl>
          </a:graphicData>
        </a:graphic>
      </p:graphicFrame>
      <p:sp>
        <p:nvSpPr>
          <p:cNvPr id="3" name="Footer Placeholder 2">
            <a:extLst>
              <a:ext uri="{FF2B5EF4-FFF2-40B4-BE49-F238E27FC236}">
                <a16:creationId xmlns:a16="http://schemas.microsoft.com/office/drawing/2014/main" id="{7A8941A4-0EA7-8804-B025-9622ACD3CC7E}"/>
              </a:ext>
            </a:extLst>
          </p:cNvPr>
          <p:cNvSpPr>
            <a:spLocks noGrp="1"/>
          </p:cNvSpPr>
          <p:nvPr>
            <p:ph type="ftr" sz="quarter" idx="4294967295"/>
          </p:nvPr>
        </p:nvSpPr>
        <p:spPr>
          <a:xfrm>
            <a:off x="0" y="6303963"/>
            <a:ext cx="6861175" cy="96837"/>
          </a:xfrm>
        </p:spPr>
        <p:txBody>
          <a:bodyPr/>
          <a:lstStyle/>
          <a:p>
            <a:endParaRPr lang="en-GB" sz="1400" dirty="0"/>
          </a:p>
        </p:txBody>
      </p:sp>
      <p:sp>
        <p:nvSpPr>
          <p:cNvPr id="6" name="TextBox 5">
            <a:extLst>
              <a:ext uri="{FF2B5EF4-FFF2-40B4-BE49-F238E27FC236}">
                <a16:creationId xmlns:a16="http://schemas.microsoft.com/office/drawing/2014/main" id="{404D0DA6-42AB-5726-BC4E-280C4820E4FA}"/>
              </a:ext>
            </a:extLst>
          </p:cNvPr>
          <p:cNvSpPr txBox="1"/>
          <p:nvPr/>
        </p:nvSpPr>
        <p:spPr>
          <a:xfrm>
            <a:off x="0" y="6139190"/>
            <a:ext cx="11803062" cy="523220"/>
          </a:xfrm>
          <a:prstGeom prst="rect">
            <a:avLst/>
          </a:prstGeom>
          <a:noFill/>
        </p:spPr>
        <p:txBody>
          <a:bodyPr wrap="square">
            <a:spAutoFit/>
          </a:bodyPr>
          <a:lstStyle/>
          <a:p>
            <a:r>
              <a:rPr lang="en-GB" sz="1400" dirty="0"/>
              <a:t>**</a:t>
            </a:r>
            <a:r>
              <a:rPr lang="en-GB" sz="1400" dirty="0" err="1"/>
              <a:t>Borgonovi</a:t>
            </a:r>
            <a:r>
              <a:rPr lang="en-GB" sz="1400" dirty="0"/>
              <a:t>, F, &amp; Pal, J. (2015). A Framework for the analysis of student well-being in the PISA 2015 study. OECD Education Working Papers No.140. </a:t>
            </a:r>
          </a:p>
        </p:txBody>
      </p:sp>
    </p:spTree>
    <p:extLst>
      <p:ext uri="{BB962C8B-B14F-4D97-AF65-F5344CB8AC3E}">
        <p14:creationId xmlns:p14="http://schemas.microsoft.com/office/powerpoint/2010/main" val="4226452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4413-47B9-E6B8-D4F4-450FB41394C2}"/>
              </a:ext>
            </a:extLst>
          </p:cNvPr>
          <p:cNvSpPr>
            <a:spLocks noGrp="1"/>
          </p:cNvSpPr>
          <p:nvPr>
            <p:ph type="title"/>
          </p:nvPr>
        </p:nvSpPr>
        <p:spPr>
          <a:xfrm>
            <a:off x="259080" y="1163664"/>
            <a:ext cx="5580000" cy="1232064"/>
          </a:xfrm>
        </p:spPr>
        <p:txBody>
          <a:bodyPr/>
          <a:lstStyle/>
          <a:p>
            <a:r>
              <a:rPr lang="en-GB" sz="4000" dirty="0">
                <a:latin typeface="Georgia" panose="02040502050405020303" pitchFamily="18" charset="0"/>
              </a:rPr>
              <a:t>Wellbeing is subjective </a:t>
            </a:r>
            <a:endParaRPr lang="en-GB" sz="4000" dirty="0"/>
          </a:p>
        </p:txBody>
      </p:sp>
      <p:sp>
        <p:nvSpPr>
          <p:cNvPr id="9" name="Content Placeholder 2">
            <a:extLst>
              <a:ext uri="{FF2B5EF4-FFF2-40B4-BE49-F238E27FC236}">
                <a16:creationId xmlns:a16="http://schemas.microsoft.com/office/drawing/2014/main" id="{065B3B0D-B6B3-4133-BAF2-66A3DE3EA31B}"/>
              </a:ext>
            </a:extLst>
          </p:cNvPr>
          <p:cNvSpPr txBox="1">
            <a:spLocks/>
          </p:cNvSpPr>
          <p:nvPr/>
        </p:nvSpPr>
        <p:spPr>
          <a:xfrm>
            <a:off x="6442933" y="1142901"/>
            <a:ext cx="5380259" cy="5221206"/>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Bef>
                <a:spcPts val="0"/>
              </a:spcBef>
            </a:pPr>
            <a:endParaRPr lang="en-US">
              <a:solidFill>
                <a:schemeClr val="bg1"/>
              </a:solidFill>
              <a:cs typeface="Arial"/>
            </a:endParaRPr>
          </a:p>
          <a:p>
            <a:pPr algn="l">
              <a:lnSpc>
                <a:spcPct val="100000"/>
              </a:lnSpc>
              <a:spcBef>
                <a:spcPts val="0"/>
              </a:spcBef>
            </a:pPr>
            <a:endParaRPr lang="en-US">
              <a:solidFill>
                <a:schemeClr val="bg1"/>
              </a:solidFill>
              <a:cs typeface="Arial"/>
            </a:endParaRPr>
          </a:p>
          <a:p>
            <a:pPr algn="l">
              <a:lnSpc>
                <a:spcPct val="100000"/>
              </a:lnSpc>
              <a:spcBef>
                <a:spcPts val="0"/>
              </a:spcBef>
            </a:pPr>
            <a:endParaRPr lang="en-US">
              <a:solidFill>
                <a:schemeClr val="bg1"/>
              </a:solidFill>
              <a:cs typeface="Arial"/>
            </a:endParaRPr>
          </a:p>
          <a:p>
            <a:pPr>
              <a:lnSpc>
                <a:spcPct val="100000"/>
              </a:lnSpc>
              <a:spcBef>
                <a:spcPts val="0"/>
              </a:spcBef>
            </a:pPr>
            <a:r>
              <a:rPr lang="en-US" sz="4000">
                <a:solidFill>
                  <a:schemeClr val="bg1"/>
                </a:solidFill>
                <a:cs typeface="Arial"/>
              </a:rPr>
              <a:t>So, we must ask children about their wellbeing</a:t>
            </a:r>
            <a:endParaRPr lang="en-US" sz="4000" dirty="0">
              <a:solidFill>
                <a:schemeClr val="bg1"/>
              </a:solidFill>
              <a:cs typeface="Arial"/>
            </a:endParaRPr>
          </a:p>
        </p:txBody>
      </p:sp>
      <p:pic>
        <p:nvPicPr>
          <p:cNvPr id="10" name="Picture 6" descr="Background pattern&#10;&#10;Description automatically generated">
            <a:extLst>
              <a:ext uri="{FF2B5EF4-FFF2-40B4-BE49-F238E27FC236}">
                <a16:creationId xmlns:a16="http://schemas.microsoft.com/office/drawing/2014/main" id="{24F928E9-B939-4D62-8534-B845E17A1823}"/>
              </a:ext>
            </a:extLst>
          </p:cNvPr>
          <p:cNvPicPr>
            <a:picLocks noChangeAspect="1"/>
          </p:cNvPicPr>
          <p:nvPr/>
        </p:nvPicPr>
        <p:blipFill>
          <a:blip r:embed="rId3"/>
          <a:stretch>
            <a:fillRect/>
          </a:stretch>
        </p:blipFill>
        <p:spPr>
          <a:xfrm>
            <a:off x="178420" y="2777175"/>
            <a:ext cx="5580000" cy="3445650"/>
          </a:xfrm>
          <a:prstGeom prst="rect">
            <a:avLst/>
          </a:prstGeom>
          <a:noFill/>
        </p:spPr>
      </p:pic>
    </p:spTree>
    <p:extLst>
      <p:ext uri="{BB962C8B-B14F-4D97-AF65-F5344CB8AC3E}">
        <p14:creationId xmlns:p14="http://schemas.microsoft.com/office/powerpoint/2010/main" val="3232530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4AAF1BF-EEE9-4743-82DF-2174F20F991D}"/>
              </a:ext>
            </a:extLst>
          </p:cNvPr>
          <p:cNvSpPr txBox="1"/>
          <p:nvPr/>
        </p:nvSpPr>
        <p:spPr>
          <a:xfrm>
            <a:off x="301245" y="1113133"/>
            <a:ext cx="5794755" cy="4631732"/>
          </a:xfrm>
          <a:prstGeom prst="rect">
            <a:avLst/>
          </a:prstGeom>
        </p:spPr>
        <p:txBody>
          <a:bodyPr vert="horz" lIns="91440" tIns="45720" rIns="91440" bIns="45720" rtlCol="0">
            <a:normAutofit/>
          </a:bodyPr>
          <a:lstStyle/>
          <a:p>
            <a:pPr>
              <a:lnSpc>
                <a:spcPct val="90000"/>
              </a:lnSpc>
              <a:spcBef>
                <a:spcPts val="1000"/>
              </a:spcBef>
            </a:pPr>
            <a:r>
              <a:rPr lang="en-US" sz="4000" dirty="0">
                <a:latin typeface="Georgia" panose="02040502050405020303" pitchFamily="18" charset="0"/>
              </a:rPr>
              <a:t>Measuring subjective wellbeing</a:t>
            </a:r>
          </a:p>
          <a:p>
            <a:pPr>
              <a:lnSpc>
                <a:spcPct val="90000"/>
              </a:lnSpc>
              <a:spcBef>
                <a:spcPts val="1000"/>
              </a:spcBef>
            </a:pPr>
            <a:endParaRPr lang="en-US" sz="2200" dirty="0"/>
          </a:p>
          <a:p>
            <a:pPr>
              <a:lnSpc>
                <a:spcPct val="90000"/>
              </a:lnSpc>
              <a:spcBef>
                <a:spcPts val="1000"/>
              </a:spcBef>
            </a:pPr>
            <a:r>
              <a:rPr lang="en-US" sz="2300" dirty="0">
                <a:latin typeface="Georgia" panose="02040502050405020303" pitchFamily="18" charset="0"/>
              </a:rPr>
              <a:t>‘There has been an </a:t>
            </a:r>
            <a:r>
              <a:rPr lang="en-US" sz="2300" b="1" dirty="0">
                <a:latin typeface="Georgia" panose="02040502050405020303" pitchFamily="18" charset="0"/>
              </a:rPr>
              <a:t>acknowledgement of the importance of children’s well-being </a:t>
            </a:r>
            <a:r>
              <a:rPr lang="en-US" sz="2300" dirty="0">
                <a:latin typeface="Georgia" panose="02040502050405020303" pitchFamily="18" charset="0"/>
              </a:rPr>
              <a:t>in recent policy making, and </a:t>
            </a:r>
            <a:r>
              <a:rPr lang="en-US" sz="2300" b="1" dirty="0">
                <a:latin typeface="Georgia" panose="02040502050405020303" pitchFamily="18" charset="0"/>
              </a:rPr>
              <a:t>the need to ask children themselves </a:t>
            </a:r>
            <a:r>
              <a:rPr lang="en-US" sz="2300" dirty="0">
                <a:latin typeface="Georgia" panose="02040502050405020303" pitchFamily="18" charset="0"/>
              </a:rPr>
              <a:t>about their well-being (rather than relying on adults) is now commonly accepted’ (p7).</a:t>
            </a:r>
          </a:p>
        </p:txBody>
      </p:sp>
      <p:sp>
        <p:nvSpPr>
          <p:cNvPr id="5" name="TextBox 4">
            <a:extLst>
              <a:ext uri="{FF2B5EF4-FFF2-40B4-BE49-F238E27FC236}">
                <a16:creationId xmlns:a16="http://schemas.microsoft.com/office/drawing/2014/main" id="{70629DC2-DC85-4129-A099-E1EC05803980}"/>
              </a:ext>
            </a:extLst>
          </p:cNvPr>
          <p:cNvSpPr txBox="1"/>
          <p:nvPr/>
        </p:nvSpPr>
        <p:spPr>
          <a:xfrm>
            <a:off x="301246" y="6009604"/>
            <a:ext cx="5275262" cy="624956"/>
          </a:xfrm>
          <a:prstGeom prst="rect">
            <a:avLst/>
          </a:prstGeom>
        </p:spPr>
        <p:txBody>
          <a:bodyPr vert="horz" wrap="square" lIns="0" tIns="45720" rIns="0" bIns="180000" rtlCol="0" anchor="ctr">
            <a:noAutofit/>
          </a:bodyPr>
          <a:lstStyle/>
          <a:p>
            <a:pPr>
              <a:lnSpc>
                <a:spcPct val="90000"/>
              </a:lnSpc>
              <a:spcBef>
                <a:spcPct val="0"/>
              </a:spcBef>
              <a:spcAft>
                <a:spcPts val="600"/>
              </a:spcAft>
            </a:pPr>
            <a:r>
              <a:rPr lang="en-US" sz="1600" b="0" i="0" u="none" strike="noStrike" dirty="0">
                <a:ea typeface="+mj-ea"/>
                <a:cs typeface="+mj-cs"/>
                <a:hlinkClick r:id="rId3">
                  <a:extLst>
                    <a:ext uri="{A12FA001-AC4F-418D-AE19-62706E023703}">
                      <ahyp:hlinkClr xmlns:ahyp="http://schemas.microsoft.com/office/drawing/2018/hyperlinkcolor" val="tx"/>
                    </a:ext>
                  </a:extLst>
                </a:hlinkClick>
              </a:rPr>
              <a:t>https://www.childrenssociety.org.uk/sites/default/files/2022-09/GCR-2022-Full-Report.pdf</a:t>
            </a:r>
            <a:endParaRPr lang="en-US" sz="1600" dirty="0">
              <a:ea typeface="+mj-ea"/>
              <a:cs typeface="+mj-cs"/>
            </a:endParaRPr>
          </a:p>
        </p:txBody>
      </p:sp>
      <p:pic>
        <p:nvPicPr>
          <p:cNvPr id="13" name="Picture 12">
            <a:hlinkClick r:id="rId3"/>
            <a:extLst>
              <a:ext uri="{FF2B5EF4-FFF2-40B4-BE49-F238E27FC236}">
                <a16:creationId xmlns:a16="http://schemas.microsoft.com/office/drawing/2014/main" id="{7E748FDE-5FD5-6E8D-77B0-34A95B69C7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4571" y="424051"/>
            <a:ext cx="4163786" cy="5898031"/>
          </a:xfrm>
          <a:prstGeom prst="rect">
            <a:avLst/>
          </a:prstGeom>
        </p:spPr>
      </p:pic>
    </p:spTree>
    <p:extLst>
      <p:ext uri="{BB962C8B-B14F-4D97-AF65-F5344CB8AC3E}">
        <p14:creationId xmlns:p14="http://schemas.microsoft.com/office/powerpoint/2010/main" val="3999833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92311F9-CD11-B3B0-671B-E43FD9783772}"/>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2. Why is wellbeing in schools such an important issue?</a:t>
            </a:r>
          </a:p>
        </p:txBody>
      </p:sp>
    </p:spTree>
    <p:extLst>
      <p:ext uri="{BB962C8B-B14F-4D97-AF65-F5344CB8AC3E}">
        <p14:creationId xmlns:p14="http://schemas.microsoft.com/office/powerpoint/2010/main" val="30066549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a:extLst>
              <a:ext uri="{FF2B5EF4-FFF2-40B4-BE49-F238E27FC236}">
                <a16:creationId xmlns:a16="http://schemas.microsoft.com/office/drawing/2014/main" id="{35DC7941-97FF-41AF-B26F-AD42545FB01F}"/>
              </a:ext>
            </a:extLst>
          </p:cNvPr>
          <p:cNvPicPr>
            <a:picLocks noChangeAspect="1"/>
          </p:cNvPicPr>
          <p:nvPr/>
        </p:nvPicPr>
        <p:blipFill>
          <a:blip r:embed="rId3"/>
          <a:stretch>
            <a:fillRect/>
          </a:stretch>
        </p:blipFill>
        <p:spPr>
          <a:xfrm>
            <a:off x="7151690" y="120316"/>
            <a:ext cx="4037240" cy="6617368"/>
          </a:xfrm>
          <a:prstGeom prst="rect">
            <a:avLst/>
          </a:prstGeom>
        </p:spPr>
      </p:pic>
      <p:sp>
        <p:nvSpPr>
          <p:cNvPr id="8" name="Text Placeholder 3">
            <a:extLst>
              <a:ext uri="{FF2B5EF4-FFF2-40B4-BE49-F238E27FC236}">
                <a16:creationId xmlns:a16="http://schemas.microsoft.com/office/drawing/2014/main" id="{7EE2FD79-D824-4F53-8B47-E8525F7B5250}"/>
              </a:ext>
            </a:extLst>
          </p:cNvPr>
          <p:cNvSpPr txBox="1">
            <a:spLocks/>
          </p:cNvSpPr>
          <p:nvPr/>
        </p:nvSpPr>
        <p:spPr>
          <a:xfrm>
            <a:off x="168442" y="1333932"/>
            <a:ext cx="5715000" cy="51459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900" dirty="0">
              <a:solidFill>
                <a:srgbClr val="161616"/>
              </a:solidFill>
              <a:latin typeface="Georgia"/>
              <a:cs typeface="Calibri"/>
            </a:endParaRPr>
          </a:p>
          <a:p>
            <a:pPr marL="0" indent="0">
              <a:buNone/>
            </a:pPr>
            <a:r>
              <a:rPr lang="en-US" sz="3900" dirty="0">
                <a:solidFill>
                  <a:srgbClr val="161616"/>
                </a:solidFill>
                <a:latin typeface="Georgia"/>
                <a:cs typeface="Calibri"/>
              </a:rPr>
              <a:t>Wellbeing has intrinsic value.</a:t>
            </a:r>
          </a:p>
        </p:txBody>
      </p:sp>
    </p:spTree>
    <p:extLst>
      <p:ext uri="{BB962C8B-B14F-4D97-AF65-F5344CB8AC3E}">
        <p14:creationId xmlns:p14="http://schemas.microsoft.com/office/powerpoint/2010/main" val="2760171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D083569D-2334-D15F-613C-9366A2FC721D}"/>
              </a:ext>
            </a:extLst>
          </p:cNvPr>
          <p:cNvSpPr txBox="1">
            <a:spLocks/>
          </p:cNvSpPr>
          <p:nvPr/>
        </p:nvSpPr>
        <p:spPr>
          <a:xfrm>
            <a:off x="465086" y="1333932"/>
            <a:ext cx="5506872" cy="52097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900" dirty="0">
                <a:solidFill>
                  <a:srgbClr val="161616"/>
                </a:solidFill>
                <a:latin typeface="Georgia"/>
                <a:cs typeface="Calibri"/>
              </a:rPr>
              <a:t>A good education is about much more than cognitive development. </a:t>
            </a:r>
            <a:endParaRPr lang="en-US" sz="3900" b="1" dirty="0">
              <a:solidFill>
                <a:srgbClr val="161616"/>
              </a:solidFill>
              <a:latin typeface="Arial"/>
              <a:cs typeface="Calibri"/>
            </a:endParaRPr>
          </a:p>
          <a:p>
            <a:pPr marL="0" indent="0">
              <a:buNone/>
            </a:pPr>
            <a:endParaRPr lang="en-US" sz="3500" dirty="0">
              <a:solidFill>
                <a:srgbClr val="161616"/>
              </a:solidFill>
              <a:cs typeface="Calibri"/>
            </a:endParaRPr>
          </a:p>
        </p:txBody>
      </p:sp>
      <p:pic>
        <p:nvPicPr>
          <p:cNvPr id="2" name="Picture 2" descr="Graphical user interface, text&#10;&#10;Description automatically generated">
            <a:extLst>
              <a:ext uri="{FF2B5EF4-FFF2-40B4-BE49-F238E27FC236}">
                <a16:creationId xmlns:a16="http://schemas.microsoft.com/office/drawing/2014/main" id="{7E44D243-C94B-2AEA-0CFE-56D8FC75FA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4231" y="128284"/>
            <a:ext cx="5791199" cy="5486863"/>
          </a:xfrm>
          <a:prstGeom prst="rect">
            <a:avLst/>
          </a:prstGeom>
        </p:spPr>
      </p:pic>
      <p:sp>
        <p:nvSpPr>
          <p:cNvPr id="5" name="Rectangle 4">
            <a:extLst>
              <a:ext uri="{FF2B5EF4-FFF2-40B4-BE49-F238E27FC236}">
                <a16:creationId xmlns:a16="http://schemas.microsoft.com/office/drawing/2014/main" id="{9B3D4423-EA99-95D2-12CC-DFC124A1016B}"/>
              </a:ext>
            </a:extLst>
          </p:cNvPr>
          <p:cNvSpPr/>
          <p:nvPr/>
        </p:nvSpPr>
        <p:spPr>
          <a:xfrm>
            <a:off x="6134242" y="4809272"/>
            <a:ext cx="6061880" cy="204716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8DFD162-8EDF-DCA3-76A8-D47E0014E28A}"/>
              </a:ext>
            </a:extLst>
          </p:cNvPr>
          <p:cNvSpPr/>
          <p:nvPr/>
        </p:nvSpPr>
        <p:spPr>
          <a:xfrm>
            <a:off x="6275695" y="4876478"/>
            <a:ext cx="5788923" cy="185982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400" dirty="0">
                <a:cs typeface="Arial"/>
              </a:rPr>
              <a:t>"Today's children will need a balanced set of cognitive, social and emotional skills in order to succeed in modern life."</a:t>
            </a:r>
          </a:p>
          <a:p>
            <a:pPr lvl="8"/>
            <a:r>
              <a:rPr lang="en-US" sz="2400" dirty="0">
                <a:cs typeface="Arial"/>
              </a:rPr>
              <a:t>OECD, 2015</a:t>
            </a:r>
          </a:p>
        </p:txBody>
      </p:sp>
    </p:spTree>
    <p:extLst>
      <p:ext uri="{BB962C8B-B14F-4D97-AF65-F5344CB8AC3E}">
        <p14:creationId xmlns:p14="http://schemas.microsoft.com/office/powerpoint/2010/main" val="2834155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7DD6AE3-E78E-A96C-1AAD-2E49DE2F871B}"/>
              </a:ext>
            </a:extLst>
          </p:cNvPr>
          <p:cNvSpPr/>
          <p:nvPr/>
        </p:nvSpPr>
        <p:spPr>
          <a:xfrm>
            <a:off x="549639" y="1823803"/>
            <a:ext cx="10717966" cy="4584491"/>
          </a:xfrm>
          <a:prstGeom prst="roundRect">
            <a:avLst/>
          </a:prstGeom>
          <a:solidFill>
            <a:srgbClr val="53CEC6">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9B99E9-BEDC-7F0C-7C84-FE9AB167398B}"/>
              </a:ext>
            </a:extLst>
          </p:cNvPr>
          <p:cNvSpPr/>
          <p:nvPr/>
        </p:nvSpPr>
        <p:spPr>
          <a:xfrm>
            <a:off x="5165763" y="2369516"/>
            <a:ext cx="3017080" cy="849522"/>
          </a:xfrm>
          <a:prstGeom prst="rect">
            <a:avLst/>
          </a:prstGeom>
          <a:solidFill>
            <a:srgbClr val="53CEC6">
              <a:alpha val="22000"/>
            </a:srgbClr>
          </a:solidFill>
          <a:ln w="28575">
            <a:solidFill>
              <a:srgbClr val="53CEC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133844"/>
                </a:solidFill>
                <a:cs typeface="Arial"/>
              </a:rPr>
              <a:t>Progression to next level of education or employment</a:t>
            </a:r>
          </a:p>
        </p:txBody>
      </p:sp>
      <p:sp>
        <p:nvSpPr>
          <p:cNvPr id="3" name="Rectangle 2">
            <a:extLst>
              <a:ext uri="{FF2B5EF4-FFF2-40B4-BE49-F238E27FC236}">
                <a16:creationId xmlns:a16="http://schemas.microsoft.com/office/drawing/2014/main" id="{742C0C28-74C4-A9E6-DDA0-A0F4716E2386}"/>
              </a:ext>
            </a:extLst>
          </p:cNvPr>
          <p:cNvSpPr/>
          <p:nvPr/>
        </p:nvSpPr>
        <p:spPr>
          <a:xfrm>
            <a:off x="818391" y="3781088"/>
            <a:ext cx="2917370" cy="1324488"/>
          </a:xfrm>
          <a:prstGeom prst="rect">
            <a:avLst/>
          </a:prstGeom>
          <a:solidFill>
            <a:srgbClr val="53CEC6">
              <a:alpha val="22000"/>
            </a:srgbClr>
          </a:solidFill>
          <a:ln w="28575">
            <a:solidFill>
              <a:srgbClr val="53CEC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133844"/>
                </a:solidFill>
                <a:cs typeface="Arial"/>
              </a:rPr>
              <a:t>High wellbeing</a:t>
            </a:r>
          </a:p>
          <a:p>
            <a:pPr algn="ctr"/>
            <a:r>
              <a:rPr lang="en-US">
                <a:solidFill>
                  <a:srgbClr val="133844"/>
                </a:solidFill>
                <a:cs typeface="Arial"/>
              </a:rPr>
              <a:t>(feeling well and functioning well)</a:t>
            </a:r>
          </a:p>
        </p:txBody>
      </p:sp>
      <p:sp>
        <p:nvSpPr>
          <p:cNvPr id="5" name="Rectangle 4">
            <a:extLst>
              <a:ext uri="{FF2B5EF4-FFF2-40B4-BE49-F238E27FC236}">
                <a16:creationId xmlns:a16="http://schemas.microsoft.com/office/drawing/2014/main" id="{2446ED66-60CD-AC89-1ACF-C715B36A0D5C}"/>
              </a:ext>
            </a:extLst>
          </p:cNvPr>
          <p:cNvSpPr/>
          <p:nvPr/>
        </p:nvSpPr>
        <p:spPr>
          <a:xfrm>
            <a:off x="4328586" y="4143349"/>
            <a:ext cx="2917370" cy="1324488"/>
          </a:xfrm>
          <a:prstGeom prst="rect">
            <a:avLst/>
          </a:prstGeom>
          <a:solidFill>
            <a:srgbClr val="53CEC6">
              <a:alpha val="22000"/>
            </a:srgbClr>
          </a:solidFill>
          <a:ln w="28575">
            <a:solidFill>
              <a:srgbClr val="53CEC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133844"/>
                </a:solidFill>
                <a:cs typeface="Arial"/>
              </a:rPr>
              <a:t>Life competencies/</a:t>
            </a:r>
            <a:endParaRPr lang="en-US">
              <a:solidFill>
                <a:srgbClr val="133844"/>
              </a:solidFill>
            </a:endParaRPr>
          </a:p>
          <a:p>
            <a:pPr algn="ctr"/>
            <a:r>
              <a:rPr lang="en-US">
                <a:solidFill>
                  <a:srgbClr val="133844"/>
                </a:solidFill>
                <a:cs typeface="Arial"/>
              </a:rPr>
              <a:t>21st century skills</a:t>
            </a:r>
          </a:p>
        </p:txBody>
      </p:sp>
      <p:sp>
        <p:nvSpPr>
          <p:cNvPr id="9" name="Rectangle 8">
            <a:extLst>
              <a:ext uri="{FF2B5EF4-FFF2-40B4-BE49-F238E27FC236}">
                <a16:creationId xmlns:a16="http://schemas.microsoft.com/office/drawing/2014/main" id="{5128E5E3-FF84-1409-FA22-0233D7D31F52}"/>
              </a:ext>
            </a:extLst>
          </p:cNvPr>
          <p:cNvSpPr/>
          <p:nvPr/>
        </p:nvSpPr>
        <p:spPr>
          <a:xfrm>
            <a:off x="7663897" y="3481283"/>
            <a:ext cx="2917370" cy="787341"/>
          </a:xfrm>
          <a:prstGeom prst="rect">
            <a:avLst/>
          </a:prstGeom>
          <a:solidFill>
            <a:srgbClr val="53CEC6">
              <a:alpha val="22000"/>
            </a:srgbClr>
          </a:solidFill>
          <a:ln w="28575">
            <a:solidFill>
              <a:srgbClr val="53CEC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133844"/>
                </a:solidFill>
                <a:cs typeface="Arial"/>
              </a:rPr>
              <a:t>A good citizen</a:t>
            </a:r>
          </a:p>
        </p:txBody>
      </p:sp>
      <p:sp>
        <p:nvSpPr>
          <p:cNvPr id="11" name="TextBox 10">
            <a:extLst>
              <a:ext uri="{FF2B5EF4-FFF2-40B4-BE49-F238E27FC236}">
                <a16:creationId xmlns:a16="http://schemas.microsoft.com/office/drawing/2014/main" id="{9C5138F6-3B04-69C7-629D-8339BDE1A8DE}"/>
              </a:ext>
            </a:extLst>
          </p:cNvPr>
          <p:cNvSpPr txBox="1"/>
          <p:nvPr/>
        </p:nvSpPr>
        <p:spPr>
          <a:xfrm>
            <a:off x="2848131" y="5671278"/>
            <a:ext cx="691546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cs typeface="Arial"/>
              </a:rPr>
              <a:t>A holistic view of educational success</a:t>
            </a:r>
          </a:p>
        </p:txBody>
      </p:sp>
      <p:sp>
        <p:nvSpPr>
          <p:cNvPr id="8" name="Rectangle 7">
            <a:extLst>
              <a:ext uri="{FF2B5EF4-FFF2-40B4-BE49-F238E27FC236}">
                <a16:creationId xmlns:a16="http://schemas.microsoft.com/office/drawing/2014/main" id="{9DF8C924-AF24-7139-545E-4B225B90523B}"/>
              </a:ext>
            </a:extLst>
          </p:cNvPr>
          <p:cNvSpPr/>
          <p:nvPr/>
        </p:nvSpPr>
        <p:spPr>
          <a:xfrm>
            <a:off x="1505441" y="2456958"/>
            <a:ext cx="2917370" cy="674915"/>
          </a:xfrm>
          <a:prstGeom prst="rect">
            <a:avLst/>
          </a:prstGeom>
          <a:solidFill>
            <a:srgbClr val="53CEC6">
              <a:alpha val="22000"/>
            </a:srgbClr>
          </a:solidFill>
          <a:ln w="28575">
            <a:solidFill>
              <a:srgbClr val="53CEC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133844"/>
                </a:solidFill>
                <a:cs typeface="Arial"/>
              </a:rPr>
              <a:t>Qualifications and certificates</a:t>
            </a:r>
          </a:p>
        </p:txBody>
      </p:sp>
      <p:sp>
        <p:nvSpPr>
          <p:cNvPr id="12" name="Title 1">
            <a:extLst>
              <a:ext uri="{FF2B5EF4-FFF2-40B4-BE49-F238E27FC236}">
                <a16:creationId xmlns:a16="http://schemas.microsoft.com/office/drawing/2014/main" id="{2BCCBCA8-736C-5FB7-0E44-0933B2D630F3}"/>
              </a:ext>
            </a:extLst>
          </p:cNvPr>
          <p:cNvSpPr>
            <a:spLocks noGrp="1"/>
          </p:cNvSpPr>
          <p:nvPr/>
        </p:nvSpPr>
        <p:spPr>
          <a:xfrm>
            <a:off x="180001" y="1008000"/>
            <a:ext cx="11627999" cy="720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baseline="0">
                <a:solidFill>
                  <a:schemeClr val="accent6">
                    <a:lumMod val="50000"/>
                  </a:schemeClr>
                </a:solidFill>
                <a:latin typeface="Georgia" panose="02040502050405020303" pitchFamily="18" charset="0"/>
                <a:ea typeface="+mj-ea"/>
                <a:cs typeface="+mj-cs"/>
              </a:defRPr>
            </a:lvl1pPr>
          </a:lstStyle>
          <a:p>
            <a:pPr algn="ctr"/>
            <a:r>
              <a:rPr lang="en-US">
                <a:solidFill>
                  <a:schemeClr val="tx1"/>
                </a:solidFill>
                <a:latin typeface="Georgia"/>
              </a:rPr>
              <a:t>What does educational success look like?</a:t>
            </a:r>
            <a:endParaRPr lang="en-US">
              <a:solidFill>
                <a:schemeClr val="tx1"/>
              </a:solidFill>
            </a:endParaRPr>
          </a:p>
        </p:txBody>
      </p:sp>
      <p:pic>
        <p:nvPicPr>
          <p:cNvPr id="13" name="Picture 12">
            <a:extLst>
              <a:ext uri="{FF2B5EF4-FFF2-40B4-BE49-F238E27FC236}">
                <a16:creationId xmlns:a16="http://schemas.microsoft.com/office/drawing/2014/main" id="{02128485-33F7-44BE-A021-361D995C0E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5359" t="22614" r="11748" b="25234"/>
          <a:stretch/>
        </p:blipFill>
        <p:spPr>
          <a:xfrm>
            <a:off x="180001" y="128016"/>
            <a:ext cx="1895688" cy="625984"/>
          </a:xfrm>
          <a:prstGeom prst="rect">
            <a:avLst/>
          </a:prstGeom>
        </p:spPr>
      </p:pic>
    </p:spTree>
    <p:extLst>
      <p:ext uri="{BB962C8B-B14F-4D97-AF65-F5344CB8AC3E}">
        <p14:creationId xmlns:p14="http://schemas.microsoft.com/office/powerpoint/2010/main" val="2791503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BD3B7587-87EC-43B5-AFC1-251597181348}"/>
              </a:ext>
            </a:extLst>
          </p:cNvPr>
          <p:cNvSpPr txBox="1">
            <a:spLocks/>
          </p:cNvSpPr>
          <p:nvPr/>
        </p:nvSpPr>
        <p:spPr>
          <a:xfrm>
            <a:off x="395567" y="1184663"/>
            <a:ext cx="5564965" cy="567333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rgbClr val="161616"/>
                </a:solidFill>
                <a:latin typeface="Georgia" panose="02040502050405020303" pitchFamily="18" charset="0"/>
                <a:cs typeface="Calibri"/>
              </a:rPr>
              <a:t>Wellbeing is linked with academic success</a:t>
            </a:r>
          </a:p>
          <a:p>
            <a:pPr marL="0" indent="0">
              <a:buNone/>
            </a:pPr>
            <a:endParaRPr lang="en-US" sz="3600" dirty="0">
              <a:solidFill>
                <a:srgbClr val="161616"/>
              </a:solidFill>
              <a:latin typeface="Georgia" panose="02040502050405020303" pitchFamily="18" charset="0"/>
              <a:cs typeface="Calibri"/>
            </a:endParaRPr>
          </a:p>
          <a:p>
            <a:pPr marL="0" indent="0">
              <a:buNone/>
            </a:pPr>
            <a:endParaRPr lang="en-US" sz="3600" dirty="0">
              <a:solidFill>
                <a:srgbClr val="161616"/>
              </a:solidFill>
              <a:latin typeface="Georgia" panose="02040502050405020303" pitchFamily="18" charset="0"/>
              <a:cs typeface="Calibri"/>
            </a:endParaRPr>
          </a:p>
          <a:p>
            <a:pPr marL="0" indent="0">
              <a:buNone/>
            </a:pPr>
            <a:endParaRPr lang="en-US" sz="3600" dirty="0">
              <a:solidFill>
                <a:srgbClr val="161616"/>
              </a:solidFill>
              <a:latin typeface="Georgia" panose="02040502050405020303" pitchFamily="18" charset="0"/>
              <a:cs typeface="Calibri"/>
            </a:endParaRPr>
          </a:p>
          <a:p>
            <a:pPr marL="0" indent="0">
              <a:buNone/>
            </a:pPr>
            <a:endParaRPr lang="en-US" sz="3600" dirty="0">
              <a:solidFill>
                <a:srgbClr val="161616"/>
              </a:solidFill>
              <a:latin typeface="Georgia" panose="02040502050405020303" pitchFamily="18" charset="0"/>
              <a:cs typeface="Calibri"/>
            </a:endParaRPr>
          </a:p>
          <a:p>
            <a:pPr marL="0" indent="0">
              <a:buNone/>
            </a:pPr>
            <a:endParaRPr lang="en-US" sz="3600" dirty="0">
              <a:solidFill>
                <a:srgbClr val="161616"/>
              </a:solidFill>
              <a:latin typeface="Georgia" panose="02040502050405020303" pitchFamily="18" charset="0"/>
              <a:cs typeface="Calibri"/>
            </a:endParaRPr>
          </a:p>
          <a:p>
            <a:pPr marL="0" indent="0">
              <a:buNone/>
            </a:pPr>
            <a:endParaRPr lang="en-US" sz="3600" dirty="0">
              <a:solidFill>
                <a:srgbClr val="161616"/>
              </a:solidFill>
              <a:latin typeface="Georgia" panose="02040502050405020303" pitchFamily="18" charset="0"/>
              <a:cs typeface="Calibri"/>
            </a:endParaRPr>
          </a:p>
          <a:p>
            <a:pPr marL="0" indent="0">
              <a:buNone/>
            </a:pPr>
            <a:r>
              <a:rPr lang="en-US" sz="1600" dirty="0"/>
              <a:t>https://oxfordimpact.oup.com/home/wellbeing-impact-study/</a:t>
            </a:r>
          </a:p>
          <a:p>
            <a:pPr marL="0" indent="0">
              <a:buNone/>
            </a:pPr>
            <a:endParaRPr lang="en-US" sz="3200" dirty="0">
              <a:solidFill>
                <a:srgbClr val="161616"/>
              </a:solidFill>
              <a:latin typeface="Georgia" panose="02040502050405020303" pitchFamily="18" charset="0"/>
              <a:cs typeface="Calibri"/>
            </a:endParaRPr>
          </a:p>
        </p:txBody>
      </p:sp>
      <p:pic>
        <p:nvPicPr>
          <p:cNvPr id="16" name="Picture 2">
            <a:extLst>
              <a:ext uri="{FF2B5EF4-FFF2-40B4-BE49-F238E27FC236}">
                <a16:creationId xmlns:a16="http://schemas.microsoft.com/office/drawing/2014/main" id="{E12C1F6A-3A82-4664-BB1A-6730BA759D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938283"/>
            <a:ext cx="6105793" cy="3445593"/>
          </a:xfrm>
          <a:prstGeom prst="rect">
            <a:avLst/>
          </a:prstGeom>
        </p:spPr>
      </p:pic>
    </p:spTree>
    <p:extLst>
      <p:ext uri="{BB962C8B-B14F-4D97-AF65-F5344CB8AC3E}">
        <p14:creationId xmlns:p14="http://schemas.microsoft.com/office/powerpoint/2010/main" val="67924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8700E9-FA53-9B67-FC61-41C9DBBB49E7}"/>
              </a:ext>
            </a:extLst>
          </p:cNvPr>
          <p:cNvSpPr>
            <a:spLocks noGrp="1"/>
          </p:cNvSpPr>
          <p:nvPr>
            <p:ph idx="1"/>
          </p:nvPr>
        </p:nvSpPr>
        <p:spPr>
          <a:xfrm>
            <a:off x="231459" y="1719432"/>
            <a:ext cx="5580000" cy="3463349"/>
          </a:xfrm>
        </p:spPr>
        <p:txBody>
          <a:bodyPr vert="horz" lIns="91440" tIns="45720" rIns="91440" bIns="45720" rtlCol="0" anchor="t">
            <a:noAutofit/>
          </a:bodyPr>
          <a:lstStyle/>
          <a:p>
            <a:pPr marL="0" indent="0" algn="ctr">
              <a:buNone/>
            </a:pPr>
            <a:r>
              <a:rPr lang="en-GB" sz="2800" b="0" i="0">
                <a:solidFill>
                  <a:srgbClr val="333333"/>
                </a:solidFill>
                <a:effectLst/>
                <a:latin typeface="+mn-lt"/>
              </a:rPr>
              <a:t>We work with schools worldwide to build an education that shapes knowledge, understanding and skills.</a:t>
            </a:r>
            <a:r>
              <a:rPr lang="en-GB" sz="2800">
                <a:solidFill>
                  <a:srgbClr val="333333"/>
                </a:solidFill>
                <a:latin typeface="+mn-lt"/>
              </a:rPr>
              <a:t> </a:t>
            </a:r>
            <a:endParaRPr lang="en-GB" sz="2800" b="0" i="0">
              <a:solidFill>
                <a:srgbClr val="333333"/>
              </a:solidFill>
              <a:effectLst/>
              <a:latin typeface="+mn-lt"/>
              <a:cs typeface="Arial"/>
            </a:endParaRPr>
          </a:p>
          <a:p>
            <a:pPr marL="0" indent="0" algn="ctr">
              <a:buNone/>
            </a:pPr>
            <a:r>
              <a:rPr lang="en-GB" sz="2800" b="0" i="0">
                <a:solidFill>
                  <a:srgbClr val="333333"/>
                </a:solidFill>
                <a:effectLst/>
                <a:latin typeface="+mn-lt"/>
              </a:rPr>
              <a:t>Together, we give learners the confidence they need to thrive and make a positive impact in a changing world.</a:t>
            </a:r>
            <a:endParaRPr lang="en-GB">
              <a:cs typeface="Arial" panose="020B0604020202020204" pitchFamily="34" charset="0"/>
            </a:endParaRPr>
          </a:p>
          <a:p>
            <a:pPr marL="0" indent="0">
              <a:buNone/>
            </a:pPr>
            <a:endParaRPr lang="en-GB" sz="2800">
              <a:solidFill>
                <a:srgbClr val="333333"/>
              </a:solidFill>
              <a:latin typeface="+mn-lt"/>
              <a:cs typeface="Arial"/>
            </a:endParaRPr>
          </a:p>
        </p:txBody>
      </p:sp>
      <p:pic>
        <p:nvPicPr>
          <p:cNvPr id="6" name="Picture 5" descr="A logo with text on it&#10;&#10;Description automatically generated">
            <a:extLst>
              <a:ext uri="{FF2B5EF4-FFF2-40B4-BE49-F238E27FC236}">
                <a16:creationId xmlns:a16="http://schemas.microsoft.com/office/drawing/2014/main" id="{342E1BDC-375D-C5CD-9437-C0698B07B72C}"/>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33582" y="746527"/>
            <a:ext cx="5688061" cy="5364945"/>
          </a:xfrm>
          <a:prstGeom prst="rect">
            <a:avLst/>
          </a:prstGeom>
        </p:spPr>
      </p:pic>
    </p:spTree>
    <p:extLst>
      <p:ext uri="{BB962C8B-B14F-4D97-AF65-F5344CB8AC3E}">
        <p14:creationId xmlns:p14="http://schemas.microsoft.com/office/powerpoint/2010/main" val="1941255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CB402C5-0D5B-A9B5-F0B9-445589C7447A}"/>
              </a:ext>
            </a:extLst>
          </p:cNvPr>
          <p:cNvPicPr>
            <a:picLocks noChangeAspect="1"/>
          </p:cNvPicPr>
          <p:nvPr/>
        </p:nvPicPr>
        <p:blipFill>
          <a:blip r:embed="rId3"/>
          <a:stretch>
            <a:fillRect/>
          </a:stretch>
        </p:blipFill>
        <p:spPr>
          <a:xfrm>
            <a:off x="-393096" y="4378961"/>
            <a:ext cx="6884669" cy="2479040"/>
          </a:xfrm>
          <a:prstGeom prst="rect">
            <a:avLst/>
          </a:prstGeom>
        </p:spPr>
      </p:pic>
      <p:sp>
        <p:nvSpPr>
          <p:cNvPr id="4" name="Text Placeholder 3">
            <a:extLst>
              <a:ext uri="{FF2B5EF4-FFF2-40B4-BE49-F238E27FC236}">
                <a16:creationId xmlns:a16="http://schemas.microsoft.com/office/drawing/2014/main" id="{BAB1D865-8D3A-E055-C945-2BFD450A73C3}"/>
              </a:ext>
            </a:extLst>
          </p:cNvPr>
          <p:cNvSpPr>
            <a:spLocks noGrp="1"/>
          </p:cNvSpPr>
          <p:nvPr>
            <p:ph type="body" sz="quarter" idx="10"/>
          </p:nvPr>
        </p:nvSpPr>
        <p:spPr/>
        <p:txBody>
          <a:bodyPr/>
          <a:lstStyle/>
          <a:p>
            <a:r>
              <a:rPr lang="en-GB"/>
              <a:t>160</a:t>
            </a:r>
          </a:p>
        </p:txBody>
      </p:sp>
      <p:sp>
        <p:nvSpPr>
          <p:cNvPr id="5" name="Text Placeholder 4">
            <a:extLst>
              <a:ext uri="{FF2B5EF4-FFF2-40B4-BE49-F238E27FC236}">
                <a16:creationId xmlns:a16="http://schemas.microsoft.com/office/drawing/2014/main" id="{69ACFCE8-7E43-A1E8-6EAB-1A44404A1CAC}"/>
              </a:ext>
            </a:extLst>
          </p:cNvPr>
          <p:cNvSpPr>
            <a:spLocks noGrp="1"/>
          </p:cNvSpPr>
          <p:nvPr>
            <p:ph type="body" sz="quarter" idx="11"/>
          </p:nvPr>
        </p:nvSpPr>
        <p:spPr/>
        <p:txBody>
          <a:bodyPr/>
          <a:lstStyle/>
          <a:p>
            <a:r>
              <a:rPr lang="en-GB"/>
              <a:t>countries</a:t>
            </a:r>
          </a:p>
        </p:txBody>
      </p:sp>
      <p:sp>
        <p:nvSpPr>
          <p:cNvPr id="6" name="Title 1">
            <a:extLst>
              <a:ext uri="{FF2B5EF4-FFF2-40B4-BE49-F238E27FC236}">
                <a16:creationId xmlns:a16="http://schemas.microsoft.com/office/drawing/2014/main" id="{F4707910-F9C7-4CD1-A183-A0FB3CA598A8}"/>
              </a:ext>
            </a:extLst>
          </p:cNvPr>
          <p:cNvSpPr txBox="1">
            <a:spLocks/>
          </p:cNvSpPr>
          <p:nvPr/>
        </p:nvSpPr>
        <p:spPr>
          <a:xfrm>
            <a:off x="259239" y="1263453"/>
            <a:ext cx="5580000" cy="7108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baseline="0">
                <a:solidFill>
                  <a:schemeClr val="tx1"/>
                </a:solidFill>
                <a:latin typeface="Georgia" panose="02040502050405020303" pitchFamily="18" charset="0"/>
                <a:ea typeface="+mj-ea"/>
                <a:cs typeface="+mj-cs"/>
              </a:defRPr>
            </a:lvl1pPr>
          </a:lstStyle>
          <a:p>
            <a:endParaRPr lang="en-US" dirty="0"/>
          </a:p>
        </p:txBody>
      </p:sp>
      <p:pic>
        <p:nvPicPr>
          <p:cNvPr id="9" name="Picture 4" descr="Smiling businesswoman with digital tablet looking out office window">
            <a:extLst>
              <a:ext uri="{FF2B5EF4-FFF2-40B4-BE49-F238E27FC236}">
                <a16:creationId xmlns:a16="http://schemas.microsoft.com/office/drawing/2014/main" id="{AB49477D-9EDE-4BBC-B46E-B2C6664566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6116319" y="0"/>
            <a:ext cx="8308731" cy="6858000"/>
          </a:xfrm>
          <a:prstGeom prst="rect">
            <a:avLst/>
          </a:prstGeom>
          <a:noFill/>
        </p:spPr>
      </p:pic>
      <p:pic>
        <p:nvPicPr>
          <p:cNvPr id="8" name="Content Placeholder 7">
            <a:extLst>
              <a:ext uri="{FF2B5EF4-FFF2-40B4-BE49-F238E27FC236}">
                <a16:creationId xmlns:a16="http://schemas.microsoft.com/office/drawing/2014/main" id="{4B5935EC-75D3-A349-3E97-B73876948EEF}"/>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910194" y="1263453"/>
            <a:ext cx="4070019" cy="2774418"/>
          </a:xfrm>
          <a:prstGeom prst="rect">
            <a:avLst/>
          </a:prstGeom>
        </p:spPr>
      </p:pic>
    </p:spTree>
    <p:extLst>
      <p:ext uri="{BB962C8B-B14F-4D97-AF65-F5344CB8AC3E}">
        <p14:creationId xmlns:p14="http://schemas.microsoft.com/office/powerpoint/2010/main" val="627538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Child checking height">
            <a:extLst>
              <a:ext uri="{FF2B5EF4-FFF2-40B4-BE49-F238E27FC236}">
                <a16:creationId xmlns:a16="http://schemas.microsoft.com/office/drawing/2014/main" id="{4B807269-B80B-46C3-80E7-BC7EF96329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6096000" y="10"/>
            <a:ext cx="6096000" cy="6857990"/>
          </a:xfrm>
          <a:prstGeom prst="rect">
            <a:avLst/>
          </a:prstGeom>
          <a:noFill/>
        </p:spPr>
      </p:pic>
      <p:sp>
        <p:nvSpPr>
          <p:cNvPr id="8" name="Title 1">
            <a:extLst>
              <a:ext uri="{FF2B5EF4-FFF2-40B4-BE49-F238E27FC236}">
                <a16:creationId xmlns:a16="http://schemas.microsoft.com/office/drawing/2014/main" id="{41F53F16-9747-4163-AA17-80FB50841844}"/>
              </a:ext>
            </a:extLst>
          </p:cNvPr>
          <p:cNvSpPr>
            <a:spLocks noGrp="1"/>
          </p:cNvSpPr>
          <p:nvPr>
            <p:ph type="title"/>
          </p:nvPr>
        </p:nvSpPr>
        <p:spPr>
          <a:xfrm>
            <a:off x="180000" y="1239432"/>
            <a:ext cx="5580000" cy="720000"/>
          </a:xfrm>
        </p:spPr>
        <p:txBody>
          <a:bodyPr anchor="ctr">
            <a:normAutofit fontScale="90000"/>
          </a:bodyPr>
          <a:lstStyle/>
          <a:p>
            <a:br>
              <a:rPr lang="en-US" sz="1500" dirty="0"/>
            </a:br>
            <a:r>
              <a:rPr lang="en-GB" sz="4000" dirty="0"/>
              <a:t>3. Why is wellbeing worth evaluating or assessing in schools?</a:t>
            </a:r>
            <a:endParaRPr lang="en-US" sz="4000" dirty="0"/>
          </a:p>
        </p:txBody>
      </p:sp>
      <p:pic>
        <p:nvPicPr>
          <p:cNvPr id="3" name="Picture 2">
            <a:extLst>
              <a:ext uri="{FF2B5EF4-FFF2-40B4-BE49-F238E27FC236}">
                <a16:creationId xmlns:a16="http://schemas.microsoft.com/office/drawing/2014/main" id="{0BBD1E85-E788-B2AF-66E6-09897A4790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0000" y="3852283"/>
            <a:ext cx="3249000" cy="2627717"/>
          </a:xfrm>
          <a:prstGeom prst="rect">
            <a:avLst/>
          </a:prstGeom>
          <a:noFill/>
        </p:spPr>
      </p:pic>
    </p:spTree>
    <p:extLst>
      <p:ext uri="{BB962C8B-B14F-4D97-AF65-F5344CB8AC3E}">
        <p14:creationId xmlns:p14="http://schemas.microsoft.com/office/powerpoint/2010/main" val="1916773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F351BA-3C4F-DB06-B7F5-85A40E15642D}"/>
              </a:ext>
            </a:extLst>
          </p:cNvPr>
          <p:cNvSpPr>
            <a:spLocks noGrp="1"/>
          </p:cNvSpPr>
          <p:nvPr>
            <p:ph type="body" sz="quarter" idx="11"/>
          </p:nvPr>
        </p:nvSpPr>
        <p:spPr/>
        <p:txBody>
          <a:bodyPr>
            <a:noAutofit/>
          </a:bodyPr>
          <a:lstStyle/>
          <a:p>
            <a:r>
              <a:rPr lang="en-US" sz="2400" b="0" i="0" dirty="0">
                <a:effectLst/>
                <a:latin typeface="+mj-lt"/>
              </a:rPr>
              <a:t>Lucius </a:t>
            </a:r>
            <a:r>
              <a:rPr lang="en-US" sz="2400" b="0" i="0" dirty="0" err="1">
                <a:effectLst/>
                <a:latin typeface="+mj-lt"/>
              </a:rPr>
              <a:t>Annaeus</a:t>
            </a:r>
            <a:r>
              <a:rPr lang="en-US" sz="2400" b="0" i="0" dirty="0">
                <a:effectLst/>
                <a:latin typeface="+mj-lt"/>
              </a:rPr>
              <a:t> </a:t>
            </a:r>
            <a:r>
              <a:rPr lang="en-US" sz="2400" b="1" i="0" dirty="0">
                <a:effectLst/>
                <a:latin typeface="+mj-lt"/>
              </a:rPr>
              <a:t>Seneca</a:t>
            </a:r>
            <a:endParaRPr lang="en-US" sz="2400" dirty="0">
              <a:latin typeface="+mj-lt"/>
            </a:endParaRPr>
          </a:p>
        </p:txBody>
      </p:sp>
      <p:sp>
        <p:nvSpPr>
          <p:cNvPr id="4" name="Text Placeholder 3">
            <a:extLst>
              <a:ext uri="{FF2B5EF4-FFF2-40B4-BE49-F238E27FC236}">
                <a16:creationId xmlns:a16="http://schemas.microsoft.com/office/drawing/2014/main" id="{4E48235A-611C-C16E-BC52-DB7067E3B574}"/>
              </a:ext>
            </a:extLst>
          </p:cNvPr>
          <p:cNvSpPr>
            <a:spLocks noGrp="1"/>
          </p:cNvSpPr>
          <p:nvPr>
            <p:ph type="body" sz="quarter" idx="13"/>
          </p:nvPr>
        </p:nvSpPr>
        <p:spPr>
          <a:xfrm>
            <a:off x="1651000" y="2760784"/>
            <a:ext cx="8942659" cy="1811215"/>
          </a:xfrm>
        </p:spPr>
        <p:txBody>
          <a:bodyPr/>
          <a:lstStyle/>
          <a:p>
            <a:r>
              <a:rPr lang="en-US" b="0" i="0" dirty="0">
                <a:effectLst/>
              </a:rPr>
              <a:t> </a:t>
            </a:r>
            <a:r>
              <a:rPr lang="en-US" i="0" dirty="0">
                <a:effectLst/>
              </a:rPr>
              <a:t>If</a:t>
            </a:r>
            <a:r>
              <a:rPr lang="en-US" b="0" i="0" dirty="0">
                <a:effectLst/>
              </a:rPr>
              <a:t> one </a:t>
            </a:r>
            <a:r>
              <a:rPr lang="en-US" i="0" dirty="0">
                <a:effectLst/>
              </a:rPr>
              <a:t>does not know to </a:t>
            </a:r>
            <a:r>
              <a:rPr lang="en-US" b="0" i="0" dirty="0">
                <a:effectLst/>
              </a:rPr>
              <a:t>which port one is sailing, no </a:t>
            </a:r>
            <a:r>
              <a:rPr lang="en-US" i="0" dirty="0">
                <a:effectLst/>
              </a:rPr>
              <a:t>wind</a:t>
            </a:r>
            <a:r>
              <a:rPr lang="en-US" b="0" i="0" dirty="0">
                <a:effectLst/>
              </a:rPr>
              <a:t> is favorable. </a:t>
            </a:r>
            <a:endParaRPr lang="en-US" dirty="0"/>
          </a:p>
        </p:txBody>
      </p:sp>
    </p:spTree>
    <p:extLst>
      <p:ext uri="{BB962C8B-B14F-4D97-AF65-F5344CB8AC3E}">
        <p14:creationId xmlns:p14="http://schemas.microsoft.com/office/powerpoint/2010/main" val="1086519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B2D73-31CE-8619-CB5C-0D15CE0A6736}"/>
              </a:ext>
            </a:extLst>
          </p:cNvPr>
          <p:cNvSpPr>
            <a:spLocks noGrp="1"/>
          </p:cNvSpPr>
          <p:nvPr>
            <p:ph type="title"/>
          </p:nvPr>
        </p:nvSpPr>
        <p:spPr>
          <a:xfrm>
            <a:off x="0" y="3078180"/>
            <a:ext cx="5257800" cy="701639"/>
          </a:xfrm>
        </p:spPr>
        <p:txBody>
          <a:bodyPr>
            <a:noAutofit/>
          </a:bodyPr>
          <a:lstStyle/>
          <a:p>
            <a:pPr algn="ctr"/>
            <a:r>
              <a:rPr lang="en-US" sz="4400" dirty="0">
                <a:latin typeface="Georgia"/>
                <a:cs typeface="Calibri"/>
              </a:rPr>
              <a:t>Assessment supports improvement</a:t>
            </a:r>
          </a:p>
        </p:txBody>
      </p:sp>
      <p:pic>
        <p:nvPicPr>
          <p:cNvPr id="9" name="Picture 9" descr="White stairs with a blue arrow drawn in the middle pointing upwards">
            <a:extLst>
              <a:ext uri="{FF2B5EF4-FFF2-40B4-BE49-F238E27FC236}">
                <a16:creationId xmlns:a16="http://schemas.microsoft.com/office/drawing/2014/main" id="{81EC0E86-1BBF-56B6-F8F7-8FEE866EC7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8663" y="2104893"/>
            <a:ext cx="3850256" cy="3850256"/>
          </a:xfrm>
          <a:prstGeom prst="rect">
            <a:avLst/>
          </a:prstGeom>
        </p:spPr>
      </p:pic>
      <p:pic>
        <p:nvPicPr>
          <p:cNvPr id="5" name="Picture 4">
            <a:extLst>
              <a:ext uri="{FF2B5EF4-FFF2-40B4-BE49-F238E27FC236}">
                <a16:creationId xmlns:a16="http://schemas.microsoft.com/office/drawing/2014/main" id="{13AC5247-59A3-4595-8F26-EF85A064E7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359" t="22614" r="11748" b="25234"/>
          <a:stretch/>
        </p:blipFill>
        <p:spPr>
          <a:xfrm>
            <a:off x="180001" y="128016"/>
            <a:ext cx="1895688" cy="625984"/>
          </a:xfrm>
          <a:prstGeom prst="rect">
            <a:avLst/>
          </a:prstGeom>
        </p:spPr>
      </p:pic>
    </p:spTree>
    <p:extLst>
      <p:ext uri="{BB962C8B-B14F-4D97-AF65-F5344CB8AC3E}">
        <p14:creationId xmlns:p14="http://schemas.microsoft.com/office/powerpoint/2010/main" val="2776998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11F9-CD11-B3B0-671B-E43FD9783772}"/>
              </a:ext>
            </a:extLst>
          </p:cNvPr>
          <p:cNvSpPr>
            <a:spLocks noGrp="1"/>
          </p:cNvSpPr>
          <p:nvPr>
            <p:ph type="title"/>
          </p:nvPr>
        </p:nvSpPr>
        <p:spPr>
          <a:xfrm>
            <a:off x="865632" y="2734056"/>
            <a:ext cx="10460736" cy="1226634"/>
          </a:xfrm>
        </p:spPr>
        <p:txBody>
          <a:bodyPr>
            <a:normAutofit/>
          </a:bodyPr>
          <a:lstStyle/>
          <a:p>
            <a:r>
              <a:rPr lang="en-GB" sz="3600" dirty="0">
                <a:latin typeface="Georgia"/>
                <a:cs typeface="Calibri Light"/>
              </a:rPr>
              <a:t>4. How can we improve wellbeing in schools?</a:t>
            </a:r>
          </a:p>
        </p:txBody>
      </p:sp>
    </p:spTree>
    <p:extLst>
      <p:ext uri="{BB962C8B-B14F-4D97-AF65-F5344CB8AC3E}">
        <p14:creationId xmlns:p14="http://schemas.microsoft.com/office/powerpoint/2010/main" val="2588344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ACA734D8-6297-C899-105E-78D3204CFB91}"/>
              </a:ext>
            </a:extLst>
          </p:cNvPr>
          <p:cNvSpPr/>
          <p:nvPr/>
        </p:nvSpPr>
        <p:spPr>
          <a:xfrm>
            <a:off x="2270759" y="467566"/>
            <a:ext cx="7665720" cy="6298058"/>
          </a:xfrm>
          <a:prstGeom prst="ellipse">
            <a:avLst/>
          </a:prstGeom>
          <a:solidFill>
            <a:srgbClr val="00B0F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ED6E2A-1C3A-EA11-C8A0-1C45CC05E6EE}"/>
              </a:ext>
            </a:extLst>
          </p:cNvPr>
          <p:cNvSpPr>
            <a:spLocks noGrp="1"/>
          </p:cNvSpPr>
          <p:nvPr>
            <p:ph type="title"/>
          </p:nvPr>
        </p:nvSpPr>
        <p:spPr/>
        <p:txBody>
          <a:bodyPr>
            <a:noAutofit/>
          </a:bodyPr>
          <a:lstStyle/>
          <a:p>
            <a:r>
              <a:rPr lang="en-US" sz="3600" dirty="0">
                <a:latin typeface="Georgia"/>
                <a:cs typeface="Calibri"/>
              </a:rPr>
              <a:t>A wellbeing </a:t>
            </a:r>
            <a:br>
              <a:rPr lang="en-US" sz="3600" dirty="0">
                <a:latin typeface="Georgia"/>
                <a:cs typeface="Calibri"/>
              </a:rPr>
            </a:br>
            <a:r>
              <a:rPr lang="en-US" sz="3600" dirty="0">
                <a:latin typeface="Georgia"/>
                <a:cs typeface="Calibri"/>
              </a:rPr>
              <a:t>ecosystem</a:t>
            </a:r>
          </a:p>
        </p:txBody>
      </p:sp>
      <p:sp>
        <p:nvSpPr>
          <p:cNvPr id="7" name="Oval 6">
            <a:extLst>
              <a:ext uri="{FF2B5EF4-FFF2-40B4-BE49-F238E27FC236}">
                <a16:creationId xmlns:a16="http://schemas.microsoft.com/office/drawing/2014/main" id="{B2D2473E-D10A-930A-94F3-562D69379BFA}"/>
              </a:ext>
            </a:extLst>
          </p:cNvPr>
          <p:cNvSpPr/>
          <p:nvPr/>
        </p:nvSpPr>
        <p:spPr>
          <a:xfrm>
            <a:off x="3379759" y="1503513"/>
            <a:ext cx="5434639" cy="5262111"/>
          </a:xfrm>
          <a:prstGeom prst="ellipse">
            <a:avLst/>
          </a:prstGeom>
          <a:solidFill>
            <a:srgbClr val="00B0F0">
              <a:alpha val="1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05432C5-7141-9AE4-5082-217B4DFE017B}"/>
              </a:ext>
            </a:extLst>
          </p:cNvPr>
          <p:cNvSpPr/>
          <p:nvPr/>
        </p:nvSpPr>
        <p:spPr>
          <a:xfrm>
            <a:off x="4257675" y="2381430"/>
            <a:ext cx="3680602" cy="3508073"/>
          </a:xfrm>
          <a:prstGeom prst="ellipse">
            <a:avLst/>
          </a:prstGeom>
          <a:solidFill>
            <a:srgbClr val="00B0F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2D85498-963E-3EFF-0584-1FD9C9E3B386}"/>
              </a:ext>
            </a:extLst>
          </p:cNvPr>
          <p:cNvSpPr/>
          <p:nvPr/>
        </p:nvSpPr>
        <p:spPr>
          <a:xfrm>
            <a:off x="5236234" y="3259347"/>
            <a:ext cx="1710905" cy="173965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Individual learner</a:t>
            </a:r>
            <a:endParaRPr lang="en-US"/>
          </a:p>
        </p:txBody>
      </p:sp>
      <p:sp>
        <p:nvSpPr>
          <p:cNvPr id="8" name="TextBox 7">
            <a:extLst>
              <a:ext uri="{FF2B5EF4-FFF2-40B4-BE49-F238E27FC236}">
                <a16:creationId xmlns:a16="http://schemas.microsoft.com/office/drawing/2014/main" id="{2C638EE1-15FA-832A-9193-23C90C427FF2}"/>
              </a:ext>
            </a:extLst>
          </p:cNvPr>
          <p:cNvSpPr txBox="1"/>
          <p:nvPr/>
        </p:nvSpPr>
        <p:spPr>
          <a:xfrm>
            <a:off x="4738777" y="3071003"/>
            <a:ext cx="10035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accent1">
                    <a:lumMod val="10000"/>
                  </a:schemeClr>
                </a:solidFill>
                <a:cs typeface="Arial"/>
              </a:rPr>
              <a:t>Family</a:t>
            </a:r>
          </a:p>
        </p:txBody>
      </p:sp>
      <p:sp>
        <p:nvSpPr>
          <p:cNvPr id="9" name="TextBox 8">
            <a:extLst>
              <a:ext uri="{FF2B5EF4-FFF2-40B4-BE49-F238E27FC236}">
                <a16:creationId xmlns:a16="http://schemas.microsoft.com/office/drawing/2014/main" id="{5ECA42E6-6D95-6E4F-5FA1-62F72F8F1BD2}"/>
              </a:ext>
            </a:extLst>
          </p:cNvPr>
          <p:cNvSpPr txBox="1"/>
          <p:nvPr/>
        </p:nvSpPr>
        <p:spPr>
          <a:xfrm>
            <a:off x="6737229" y="3071002"/>
            <a:ext cx="10035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accent1">
                    <a:lumMod val="10000"/>
                  </a:schemeClr>
                </a:solidFill>
                <a:cs typeface="Arial"/>
              </a:rPr>
              <a:t>Peers</a:t>
            </a:r>
          </a:p>
        </p:txBody>
      </p:sp>
      <p:sp>
        <p:nvSpPr>
          <p:cNvPr id="10" name="TextBox 9">
            <a:extLst>
              <a:ext uri="{FF2B5EF4-FFF2-40B4-BE49-F238E27FC236}">
                <a16:creationId xmlns:a16="http://schemas.microsoft.com/office/drawing/2014/main" id="{470EF861-0A89-5A84-8FB7-26653C597D13}"/>
              </a:ext>
            </a:extLst>
          </p:cNvPr>
          <p:cNvSpPr txBox="1"/>
          <p:nvPr/>
        </p:nvSpPr>
        <p:spPr>
          <a:xfrm>
            <a:off x="6809116" y="4638135"/>
            <a:ext cx="11473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accent1">
                    <a:lumMod val="10000"/>
                  </a:schemeClr>
                </a:solidFill>
                <a:cs typeface="Arial"/>
              </a:rPr>
              <a:t>Religion</a:t>
            </a:r>
          </a:p>
        </p:txBody>
      </p:sp>
      <p:sp>
        <p:nvSpPr>
          <p:cNvPr id="11" name="TextBox 10">
            <a:extLst>
              <a:ext uri="{FF2B5EF4-FFF2-40B4-BE49-F238E27FC236}">
                <a16:creationId xmlns:a16="http://schemas.microsoft.com/office/drawing/2014/main" id="{54D3CEE0-F440-25BA-C59F-13DF535BE36E}"/>
              </a:ext>
            </a:extLst>
          </p:cNvPr>
          <p:cNvSpPr txBox="1"/>
          <p:nvPr/>
        </p:nvSpPr>
        <p:spPr>
          <a:xfrm>
            <a:off x="4408097" y="4638134"/>
            <a:ext cx="10035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accent1">
                    <a:lumMod val="10000"/>
                  </a:schemeClr>
                </a:solidFill>
                <a:cs typeface="Arial"/>
              </a:rPr>
              <a:t>School</a:t>
            </a:r>
          </a:p>
        </p:txBody>
      </p:sp>
      <p:sp>
        <p:nvSpPr>
          <p:cNvPr id="12" name="TextBox 11">
            <a:extLst>
              <a:ext uri="{FF2B5EF4-FFF2-40B4-BE49-F238E27FC236}">
                <a16:creationId xmlns:a16="http://schemas.microsoft.com/office/drawing/2014/main" id="{5EC96D14-7489-37C2-137F-225FD0B81BEC}"/>
              </a:ext>
            </a:extLst>
          </p:cNvPr>
          <p:cNvSpPr txBox="1"/>
          <p:nvPr/>
        </p:nvSpPr>
        <p:spPr>
          <a:xfrm>
            <a:off x="5587041" y="5126964"/>
            <a:ext cx="123357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1">
                    <a:lumMod val="10000"/>
                  </a:schemeClr>
                </a:solidFill>
                <a:cs typeface="Arial"/>
              </a:rPr>
              <a:t>Health services</a:t>
            </a:r>
          </a:p>
        </p:txBody>
      </p:sp>
      <p:sp>
        <p:nvSpPr>
          <p:cNvPr id="13" name="TextBox 12">
            <a:extLst>
              <a:ext uri="{FF2B5EF4-FFF2-40B4-BE49-F238E27FC236}">
                <a16:creationId xmlns:a16="http://schemas.microsoft.com/office/drawing/2014/main" id="{A72F2510-9BDC-A2E8-DF75-ACAB755EBC8B}"/>
              </a:ext>
            </a:extLst>
          </p:cNvPr>
          <p:cNvSpPr txBox="1"/>
          <p:nvPr/>
        </p:nvSpPr>
        <p:spPr>
          <a:xfrm>
            <a:off x="5716436" y="1892059"/>
            <a:ext cx="13773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accent1">
                    <a:lumMod val="10000"/>
                  </a:schemeClr>
                </a:solidFill>
                <a:cs typeface="Arial"/>
              </a:rPr>
              <a:t>Neighbours</a:t>
            </a:r>
          </a:p>
        </p:txBody>
      </p:sp>
      <p:sp>
        <p:nvSpPr>
          <p:cNvPr id="14" name="TextBox 13">
            <a:extLst>
              <a:ext uri="{FF2B5EF4-FFF2-40B4-BE49-F238E27FC236}">
                <a16:creationId xmlns:a16="http://schemas.microsoft.com/office/drawing/2014/main" id="{4A8F8467-5F4B-1945-67A0-421B2871DD2B}"/>
              </a:ext>
            </a:extLst>
          </p:cNvPr>
          <p:cNvSpPr txBox="1"/>
          <p:nvPr/>
        </p:nvSpPr>
        <p:spPr>
          <a:xfrm>
            <a:off x="7844286" y="3257908"/>
            <a:ext cx="12910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1">
                    <a:lumMod val="10000"/>
                  </a:schemeClr>
                </a:solidFill>
                <a:cs typeface="Arial"/>
              </a:rPr>
              <a:t>Social services</a:t>
            </a:r>
          </a:p>
        </p:txBody>
      </p:sp>
      <p:sp>
        <p:nvSpPr>
          <p:cNvPr id="15" name="TextBox 14">
            <a:extLst>
              <a:ext uri="{FF2B5EF4-FFF2-40B4-BE49-F238E27FC236}">
                <a16:creationId xmlns:a16="http://schemas.microsoft.com/office/drawing/2014/main" id="{5B70896D-1785-8B8B-1261-F777342E1A1F}"/>
              </a:ext>
            </a:extLst>
          </p:cNvPr>
          <p:cNvSpPr txBox="1"/>
          <p:nvPr/>
        </p:nvSpPr>
        <p:spPr>
          <a:xfrm>
            <a:off x="6952890" y="5773946"/>
            <a:ext cx="10035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accent1">
                    <a:lumMod val="10000"/>
                  </a:schemeClr>
                </a:solidFill>
                <a:cs typeface="Arial"/>
              </a:rPr>
              <a:t>Politics</a:t>
            </a:r>
          </a:p>
        </p:txBody>
      </p:sp>
      <p:sp>
        <p:nvSpPr>
          <p:cNvPr id="16" name="TextBox 15">
            <a:extLst>
              <a:ext uri="{FF2B5EF4-FFF2-40B4-BE49-F238E27FC236}">
                <a16:creationId xmlns:a16="http://schemas.microsoft.com/office/drawing/2014/main" id="{BEE43C69-6DFC-EBA0-139C-EB0ABA5F2310}"/>
              </a:ext>
            </a:extLst>
          </p:cNvPr>
          <p:cNvSpPr txBox="1"/>
          <p:nvPr/>
        </p:nvSpPr>
        <p:spPr>
          <a:xfrm>
            <a:off x="3904890" y="2639682"/>
            <a:ext cx="10035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accent1">
                    <a:lumMod val="10000"/>
                  </a:schemeClr>
                </a:solidFill>
                <a:cs typeface="Arial"/>
              </a:rPr>
              <a:t>Media</a:t>
            </a:r>
          </a:p>
        </p:txBody>
      </p:sp>
      <p:sp>
        <p:nvSpPr>
          <p:cNvPr id="17" name="TextBox 16">
            <a:extLst>
              <a:ext uri="{FF2B5EF4-FFF2-40B4-BE49-F238E27FC236}">
                <a16:creationId xmlns:a16="http://schemas.microsoft.com/office/drawing/2014/main" id="{2F678AC0-5B56-B03B-E5CF-EE380F0B4966}"/>
              </a:ext>
            </a:extLst>
          </p:cNvPr>
          <p:cNvSpPr txBox="1"/>
          <p:nvPr/>
        </p:nvSpPr>
        <p:spPr>
          <a:xfrm>
            <a:off x="4235570" y="5773946"/>
            <a:ext cx="10035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solidFill>
                  <a:schemeClr val="accent1">
                    <a:lumMod val="10000"/>
                  </a:schemeClr>
                </a:solidFill>
                <a:cs typeface="Arial"/>
              </a:rPr>
              <a:t>Industry</a:t>
            </a:r>
          </a:p>
        </p:txBody>
      </p:sp>
      <p:sp>
        <p:nvSpPr>
          <p:cNvPr id="22" name="TextBox 21">
            <a:extLst>
              <a:ext uri="{FF2B5EF4-FFF2-40B4-BE49-F238E27FC236}">
                <a16:creationId xmlns:a16="http://schemas.microsoft.com/office/drawing/2014/main" id="{ADBC044A-2625-110F-7AAA-811090A05E91}"/>
              </a:ext>
            </a:extLst>
          </p:cNvPr>
          <p:cNvSpPr txBox="1"/>
          <p:nvPr/>
        </p:nvSpPr>
        <p:spPr>
          <a:xfrm>
            <a:off x="4580626" y="789887"/>
            <a:ext cx="316014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1">
                    <a:lumMod val="10000"/>
                  </a:schemeClr>
                </a:solidFill>
                <a:cs typeface="Arial"/>
              </a:rPr>
              <a:t>Attitudes and ideologies of the culture</a:t>
            </a:r>
          </a:p>
        </p:txBody>
      </p:sp>
      <p:sp>
        <p:nvSpPr>
          <p:cNvPr id="23" name="TextBox 22">
            <a:extLst>
              <a:ext uri="{FF2B5EF4-FFF2-40B4-BE49-F238E27FC236}">
                <a16:creationId xmlns:a16="http://schemas.microsoft.com/office/drawing/2014/main" id="{210BF2C3-1C99-D1F8-6EB5-B987FF2CB902}"/>
              </a:ext>
            </a:extLst>
          </p:cNvPr>
          <p:cNvSpPr txBox="1"/>
          <p:nvPr/>
        </p:nvSpPr>
        <p:spPr>
          <a:xfrm>
            <a:off x="9504870" y="5575200"/>
            <a:ext cx="254910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accent1">
                    <a:lumMod val="10000"/>
                  </a:schemeClr>
                </a:solidFill>
                <a:cs typeface="Arial"/>
              </a:rPr>
              <a:t>Adapted from Bronfenbrenner, 2005</a:t>
            </a:r>
          </a:p>
        </p:txBody>
      </p:sp>
    </p:spTree>
    <p:extLst>
      <p:ext uri="{BB962C8B-B14F-4D97-AF65-F5344CB8AC3E}">
        <p14:creationId xmlns:p14="http://schemas.microsoft.com/office/powerpoint/2010/main" val="235887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5681D54E-EDFF-CE5F-B95F-93738F753008}"/>
              </a:ext>
            </a:extLst>
          </p:cNvPr>
          <p:cNvSpPr>
            <a:spLocks noGrp="1"/>
          </p:cNvSpPr>
          <p:nvPr>
            <p:ph type="title"/>
          </p:nvPr>
        </p:nvSpPr>
        <p:spPr>
          <a:xfrm>
            <a:off x="180000" y="1108800"/>
            <a:ext cx="5580000" cy="720000"/>
          </a:xfrm>
        </p:spPr>
        <p:txBody>
          <a:bodyPr anchor="ctr">
            <a:normAutofit/>
          </a:bodyPr>
          <a:lstStyle/>
          <a:p>
            <a:r>
              <a:rPr lang="en-US" sz="3000"/>
              <a:t>Education brief and animation</a:t>
            </a:r>
            <a:endParaRPr lang="en-US" sz="3000" dirty="0"/>
          </a:p>
        </p:txBody>
      </p:sp>
      <p:pic>
        <p:nvPicPr>
          <p:cNvPr id="7" name="Picture 6">
            <a:extLst>
              <a:ext uri="{FF2B5EF4-FFF2-40B4-BE49-F238E27FC236}">
                <a16:creationId xmlns:a16="http://schemas.microsoft.com/office/drawing/2014/main" id="{309C58B4-7565-0405-3288-10BAAC02BB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013" y="2088840"/>
            <a:ext cx="5580000" cy="3468452"/>
          </a:xfrm>
          <a:prstGeom prst="rect">
            <a:avLst/>
          </a:prstGeom>
        </p:spPr>
      </p:pic>
      <p:sp>
        <p:nvSpPr>
          <p:cNvPr id="9" name="TextBox 8">
            <a:extLst>
              <a:ext uri="{FF2B5EF4-FFF2-40B4-BE49-F238E27FC236}">
                <a16:creationId xmlns:a16="http://schemas.microsoft.com/office/drawing/2014/main" id="{8D5221DB-0573-CE43-DF8F-B61548D2C7A1}"/>
              </a:ext>
            </a:extLst>
          </p:cNvPr>
          <p:cNvSpPr txBox="1"/>
          <p:nvPr/>
        </p:nvSpPr>
        <p:spPr>
          <a:xfrm>
            <a:off x="180000" y="5897895"/>
            <a:ext cx="6098720" cy="738664"/>
          </a:xfrm>
          <a:prstGeom prst="rect">
            <a:avLst/>
          </a:prstGeom>
          <a:noFill/>
        </p:spPr>
        <p:txBody>
          <a:bodyPr wrap="square">
            <a:spAutoFit/>
          </a:bodyPr>
          <a:lstStyle/>
          <a:p>
            <a:r>
              <a:rPr lang="en-GB" sz="1400" dirty="0"/>
              <a:t>https://www.cambridgeinternational.org/support-and-training-for-schools/leading-learning-and-teaching-with-cambridge/education-briefs-and-animations/</a:t>
            </a:r>
          </a:p>
        </p:txBody>
      </p:sp>
      <p:pic>
        <p:nvPicPr>
          <p:cNvPr id="16" name="Picture 15">
            <a:extLst>
              <a:ext uri="{FF2B5EF4-FFF2-40B4-BE49-F238E27FC236}">
                <a16:creationId xmlns:a16="http://schemas.microsoft.com/office/drawing/2014/main" id="{3EE330F0-6A4C-DF12-C86C-3BC8EBF623D9}"/>
              </a:ext>
            </a:extLst>
          </p:cNvPr>
          <p:cNvPicPr>
            <a:picLocks noChangeAspect="1"/>
          </p:cNvPicPr>
          <p:nvPr/>
        </p:nvPicPr>
        <p:blipFill>
          <a:blip r:embed="rId4"/>
          <a:stretch>
            <a:fillRect/>
          </a:stretch>
        </p:blipFill>
        <p:spPr>
          <a:xfrm>
            <a:off x="7167966" y="0"/>
            <a:ext cx="5024034" cy="6858000"/>
          </a:xfrm>
          <a:prstGeom prst="rect">
            <a:avLst/>
          </a:prstGeom>
        </p:spPr>
      </p:pic>
    </p:spTree>
    <p:extLst>
      <p:ext uri="{BB962C8B-B14F-4D97-AF65-F5344CB8AC3E}">
        <p14:creationId xmlns:p14="http://schemas.microsoft.com/office/powerpoint/2010/main" val="1772925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AAB47-F850-A9D2-10F8-293FEB1D71A7}"/>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1722965C-904E-85B3-ED83-788A328A73E5}"/>
              </a:ext>
            </a:extLst>
          </p:cNvPr>
          <p:cNvPicPr>
            <a:picLocks noChangeAspect="1"/>
          </p:cNvPicPr>
          <p:nvPr/>
        </p:nvPicPr>
        <p:blipFill>
          <a:blip r:embed="rId3"/>
          <a:stretch>
            <a:fillRect/>
          </a:stretch>
        </p:blipFill>
        <p:spPr>
          <a:xfrm>
            <a:off x="6605956" y="775917"/>
            <a:ext cx="3753374" cy="5306165"/>
          </a:xfrm>
          <a:prstGeom prst="rect">
            <a:avLst/>
          </a:prstGeom>
        </p:spPr>
      </p:pic>
      <p:pic>
        <p:nvPicPr>
          <p:cNvPr id="14" name="Picture 13">
            <a:extLst>
              <a:ext uri="{FF2B5EF4-FFF2-40B4-BE49-F238E27FC236}">
                <a16:creationId xmlns:a16="http://schemas.microsoft.com/office/drawing/2014/main" id="{E0547BCA-DCE2-7BBF-298A-DE4BD36BDAC2}"/>
              </a:ext>
            </a:extLst>
          </p:cNvPr>
          <p:cNvPicPr>
            <a:picLocks noChangeAspect="1"/>
          </p:cNvPicPr>
          <p:nvPr/>
        </p:nvPicPr>
        <p:blipFill>
          <a:blip r:embed="rId4"/>
          <a:stretch>
            <a:fillRect/>
          </a:stretch>
        </p:blipFill>
        <p:spPr>
          <a:xfrm>
            <a:off x="1851725" y="766390"/>
            <a:ext cx="3734321" cy="5315692"/>
          </a:xfrm>
          <a:prstGeom prst="rect">
            <a:avLst/>
          </a:prstGeom>
        </p:spPr>
      </p:pic>
    </p:spTree>
    <p:extLst>
      <p:ext uri="{BB962C8B-B14F-4D97-AF65-F5344CB8AC3E}">
        <p14:creationId xmlns:p14="http://schemas.microsoft.com/office/powerpoint/2010/main" val="2929564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22DB42-14FC-EC5D-0A46-51000388187B}"/>
              </a:ext>
            </a:extLst>
          </p:cNvPr>
          <p:cNvPicPr>
            <a:picLocks noChangeAspect="1"/>
          </p:cNvPicPr>
          <p:nvPr/>
        </p:nvPicPr>
        <p:blipFill>
          <a:blip r:embed="rId3"/>
          <a:stretch>
            <a:fillRect/>
          </a:stretch>
        </p:blipFill>
        <p:spPr>
          <a:xfrm>
            <a:off x="1166913" y="754745"/>
            <a:ext cx="9507600" cy="5728328"/>
          </a:xfrm>
          <a:prstGeom prst="rect">
            <a:avLst/>
          </a:prstGeom>
          <a:noFill/>
        </p:spPr>
      </p:pic>
    </p:spTree>
    <p:extLst>
      <p:ext uri="{BB962C8B-B14F-4D97-AF65-F5344CB8AC3E}">
        <p14:creationId xmlns:p14="http://schemas.microsoft.com/office/powerpoint/2010/main" val="1071276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E584-A6C0-D343-E991-449F559F18D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43890C5-CD11-6600-A066-07F03E0EDF80}"/>
              </a:ext>
            </a:extLst>
          </p:cNvPr>
          <p:cNvPicPr>
            <a:picLocks noChangeAspect="1"/>
          </p:cNvPicPr>
          <p:nvPr/>
        </p:nvPicPr>
        <p:blipFill>
          <a:blip r:embed="rId3"/>
          <a:stretch>
            <a:fillRect/>
          </a:stretch>
        </p:blipFill>
        <p:spPr>
          <a:xfrm>
            <a:off x="1341554" y="683795"/>
            <a:ext cx="9508892" cy="6051112"/>
          </a:xfrm>
          <a:prstGeom prst="rect">
            <a:avLst/>
          </a:prstGeom>
        </p:spPr>
      </p:pic>
    </p:spTree>
    <p:extLst>
      <p:ext uri="{BB962C8B-B14F-4D97-AF65-F5344CB8AC3E}">
        <p14:creationId xmlns:p14="http://schemas.microsoft.com/office/powerpoint/2010/main" val="217365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626EC6-F38D-75E8-F677-A74385D58167}"/>
              </a:ext>
            </a:extLst>
          </p:cNvPr>
          <p:cNvSpPr txBox="1">
            <a:spLocks/>
          </p:cNvSpPr>
          <p:nvPr/>
        </p:nvSpPr>
        <p:spPr>
          <a:xfrm>
            <a:off x="334962" y="1145700"/>
            <a:ext cx="11522075" cy="535531"/>
          </a:xfrm>
          <a:prstGeom prst="rect">
            <a:avLst/>
          </a:prstGeom>
        </p:spPr>
        <p:txBody>
          <a:bodyPr vert="horz" wrap="square" lIns="0" tIns="45720" rIns="0" bIns="45720" rtlCol="0" anchor="ctr">
            <a:noAutofit/>
          </a:bodyPr>
          <a:lstStyle>
            <a:lvl1pPr algn="ctr" defTabSz="914400" rtl="0" eaLnBrk="1" latinLnBrk="0" hangingPunct="1">
              <a:lnSpc>
                <a:spcPct val="90000"/>
              </a:lnSpc>
              <a:spcBef>
                <a:spcPct val="0"/>
              </a:spcBef>
              <a:buNone/>
              <a:defRPr sz="3000" kern="1200">
                <a:solidFill>
                  <a:schemeClr val="tx1"/>
                </a:solidFill>
                <a:latin typeface="+mj-lt"/>
                <a:ea typeface="+mj-ea"/>
                <a:cs typeface="+mj-cs"/>
              </a:defRPr>
            </a:lvl1pPr>
          </a:lstStyle>
          <a:p>
            <a:pPr algn="l">
              <a:spcAft>
                <a:spcPts val="600"/>
              </a:spcAft>
            </a:pPr>
            <a:r>
              <a:rPr lang="en-US" sz="4000" dirty="0">
                <a:latin typeface="Georgia" panose="02040502050405020303" pitchFamily="18" charset="0"/>
              </a:rPr>
              <a:t>Learner Wellbeing: </a:t>
            </a:r>
          </a:p>
          <a:p>
            <a:pPr algn="l">
              <a:spcAft>
                <a:spcPts val="600"/>
              </a:spcAft>
            </a:pPr>
            <a:r>
              <a:rPr lang="en-US" sz="4000" dirty="0">
                <a:latin typeface="Georgia" panose="02040502050405020303" pitchFamily="18" charset="0"/>
              </a:rPr>
              <a:t>The Cambridge Approach</a:t>
            </a:r>
          </a:p>
        </p:txBody>
      </p:sp>
      <p:pic>
        <p:nvPicPr>
          <p:cNvPr id="5" name="Picture 4" descr="Close-up of open book against blurred bookshelf background">
            <a:extLst>
              <a:ext uri="{FF2B5EF4-FFF2-40B4-BE49-F238E27FC236}">
                <a16:creationId xmlns:a16="http://schemas.microsoft.com/office/drawing/2014/main" id="{85FA4543-21FE-9571-C08A-BA11A2E4E8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334964" y="2122097"/>
            <a:ext cx="11522074" cy="4676096"/>
          </a:xfrm>
          <a:prstGeom prst="rect">
            <a:avLst/>
          </a:prstGeom>
          <a:noFill/>
        </p:spPr>
      </p:pic>
    </p:spTree>
    <p:extLst>
      <p:ext uri="{BB962C8B-B14F-4D97-AF65-F5344CB8AC3E}">
        <p14:creationId xmlns:p14="http://schemas.microsoft.com/office/powerpoint/2010/main" val="3320535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88BCB9-DC1E-9D75-CE7B-F092ABBBC9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1042" y="1153537"/>
            <a:ext cx="3174270" cy="4550926"/>
          </a:xfrm>
          <a:prstGeom prst="rect">
            <a:avLst/>
          </a:prstGeom>
          <a:noFill/>
        </p:spPr>
      </p:pic>
      <p:pic>
        <p:nvPicPr>
          <p:cNvPr id="10" name="Content Placeholder 9">
            <a:extLst>
              <a:ext uri="{FF2B5EF4-FFF2-40B4-BE49-F238E27FC236}">
                <a16:creationId xmlns:a16="http://schemas.microsoft.com/office/drawing/2014/main" id="{46AD7617-4282-A2FE-3789-B77E0F5719A7}"/>
              </a:ext>
            </a:extLst>
          </p:cNvPr>
          <p:cNvPicPr>
            <a:picLocks noGrp="1" noChangeAspect="1"/>
          </p:cNvPicPr>
          <p:nvPr>
            <p:ph idx="1"/>
          </p:nvPr>
        </p:nvPicPr>
        <p:blipFill>
          <a:blip r:embed="rId4"/>
          <a:stretch>
            <a:fillRect/>
          </a:stretch>
        </p:blipFill>
        <p:spPr>
          <a:xfrm>
            <a:off x="275714" y="1153537"/>
            <a:ext cx="3169615" cy="4550926"/>
          </a:xfrm>
        </p:spPr>
      </p:pic>
      <p:pic>
        <p:nvPicPr>
          <p:cNvPr id="13" name="Picture 12">
            <a:extLst>
              <a:ext uri="{FF2B5EF4-FFF2-40B4-BE49-F238E27FC236}">
                <a16:creationId xmlns:a16="http://schemas.microsoft.com/office/drawing/2014/main" id="{D1851EE9-8E75-E372-7997-2106969EA2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2285" y="411228"/>
            <a:ext cx="4488866" cy="3175317"/>
          </a:xfrm>
          <a:prstGeom prst="rect">
            <a:avLst/>
          </a:prstGeom>
        </p:spPr>
      </p:pic>
      <p:pic>
        <p:nvPicPr>
          <p:cNvPr id="16" name="Picture 15">
            <a:extLst>
              <a:ext uri="{FF2B5EF4-FFF2-40B4-BE49-F238E27FC236}">
                <a16:creationId xmlns:a16="http://schemas.microsoft.com/office/drawing/2014/main" id="{2193D121-EFAB-8DCD-8A3C-08AED0B1F5F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44873" y="2808516"/>
            <a:ext cx="2937929" cy="3853543"/>
          </a:xfrm>
          <a:prstGeom prst="rect">
            <a:avLst/>
          </a:prstGeom>
        </p:spPr>
      </p:pic>
    </p:spTree>
    <p:extLst>
      <p:ext uri="{BB962C8B-B14F-4D97-AF65-F5344CB8AC3E}">
        <p14:creationId xmlns:p14="http://schemas.microsoft.com/office/powerpoint/2010/main" val="2103091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5DEF81-30E2-DCBD-EA3D-04CD19701F07}"/>
              </a:ext>
            </a:extLst>
          </p:cNvPr>
          <p:cNvSpPr>
            <a:spLocks noGrp="1"/>
          </p:cNvSpPr>
          <p:nvPr>
            <p:ph type="title"/>
          </p:nvPr>
        </p:nvSpPr>
        <p:spPr/>
        <p:txBody>
          <a:bodyPr/>
          <a:lstStyle/>
          <a:p>
            <a:endParaRPr lang="en-GB"/>
          </a:p>
        </p:txBody>
      </p:sp>
      <p:pic>
        <p:nvPicPr>
          <p:cNvPr id="5" name="Picture 4">
            <a:extLst>
              <a:ext uri="{FF2B5EF4-FFF2-40B4-BE49-F238E27FC236}">
                <a16:creationId xmlns:a16="http://schemas.microsoft.com/office/drawing/2014/main" id="{A3C2A8AD-EED9-5CF6-1F64-86BA2B2DD3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98" y="955671"/>
            <a:ext cx="2743931" cy="3220950"/>
          </a:xfrm>
          <a:prstGeom prst="rect">
            <a:avLst/>
          </a:prstGeom>
        </p:spPr>
      </p:pic>
      <p:pic>
        <p:nvPicPr>
          <p:cNvPr id="6" name="Picture 5">
            <a:extLst>
              <a:ext uri="{FF2B5EF4-FFF2-40B4-BE49-F238E27FC236}">
                <a16:creationId xmlns:a16="http://schemas.microsoft.com/office/drawing/2014/main" id="{FCCACF8D-9DFB-F1A4-D2E9-92E761E4DC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9691" y="1468800"/>
            <a:ext cx="2749153" cy="3287625"/>
          </a:xfrm>
          <a:prstGeom prst="rect">
            <a:avLst/>
          </a:prstGeom>
        </p:spPr>
      </p:pic>
      <p:pic>
        <p:nvPicPr>
          <p:cNvPr id="7" name="Picture 6">
            <a:extLst>
              <a:ext uri="{FF2B5EF4-FFF2-40B4-BE49-F238E27FC236}">
                <a16:creationId xmlns:a16="http://schemas.microsoft.com/office/drawing/2014/main" id="{B0D4E32C-E5F5-C1BF-43C8-D5CC967444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0448" y="2188800"/>
            <a:ext cx="2765552" cy="3240000"/>
          </a:xfrm>
          <a:prstGeom prst="rect">
            <a:avLst/>
          </a:prstGeom>
        </p:spPr>
      </p:pic>
      <p:pic>
        <p:nvPicPr>
          <p:cNvPr id="16" name="Picture 15">
            <a:extLst>
              <a:ext uri="{FF2B5EF4-FFF2-40B4-BE49-F238E27FC236}">
                <a16:creationId xmlns:a16="http://schemas.microsoft.com/office/drawing/2014/main" id="{0A878312-DE7E-8806-D8C9-A3A4912FB535}"/>
              </a:ext>
            </a:extLst>
          </p:cNvPr>
          <p:cNvPicPr>
            <a:picLocks noChangeAspect="1"/>
          </p:cNvPicPr>
          <p:nvPr/>
        </p:nvPicPr>
        <p:blipFill>
          <a:blip r:embed="rId5"/>
          <a:stretch>
            <a:fillRect/>
          </a:stretch>
        </p:blipFill>
        <p:spPr>
          <a:xfrm>
            <a:off x="7149459" y="342346"/>
            <a:ext cx="4630709" cy="4917144"/>
          </a:xfrm>
          <a:prstGeom prst="rect">
            <a:avLst/>
          </a:prstGeom>
        </p:spPr>
      </p:pic>
      <p:sp>
        <p:nvSpPr>
          <p:cNvPr id="18" name="TextBox 17">
            <a:extLst>
              <a:ext uri="{FF2B5EF4-FFF2-40B4-BE49-F238E27FC236}">
                <a16:creationId xmlns:a16="http://schemas.microsoft.com/office/drawing/2014/main" id="{5548F7FE-305A-6751-6900-4AA6B954735D}"/>
              </a:ext>
            </a:extLst>
          </p:cNvPr>
          <p:cNvSpPr txBox="1"/>
          <p:nvPr/>
        </p:nvSpPr>
        <p:spPr>
          <a:xfrm>
            <a:off x="7149458" y="5640719"/>
            <a:ext cx="4630709" cy="523220"/>
          </a:xfrm>
          <a:prstGeom prst="rect">
            <a:avLst/>
          </a:prstGeom>
          <a:noFill/>
        </p:spPr>
        <p:txBody>
          <a:bodyPr wrap="square">
            <a:spAutoFit/>
          </a:bodyPr>
          <a:lstStyle/>
          <a:p>
            <a:r>
              <a:rPr lang="en-GB" sz="1400" dirty="0"/>
              <a:t>https://issuu.com/cupeducation/docs/cambridge_reading_adventures_guide</a:t>
            </a:r>
          </a:p>
        </p:txBody>
      </p:sp>
      <p:sp>
        <p:nvSpPr>
          <p:cNvPr id="20" name="TextBox 19">
            <a:extLst>
              <a:ext uri="{FF2B5EF4-FFF2-40B4-BE49-F238E27FC236}">
                <a16:creationId xmlns:a16="http://schemas.microsoft.com/office/drawing/2014/main" id="{612BB626-2B46-3311-93D2-EAD73C73B8EB}"/>
              </a:ext>
            </a:extLst>
          </p:cNvPr>
          <p:cNvSpPr txBox="1"/>
          <p:nvPr/>
        </p:nvSpPr>
        <p:spPr>
          <a:xfrm>
            <a:off x="281088" y="5527190"/>
            <a:ext cx="6098720" cy="523220"/>
          </a:xfrm>
          <a:prstGeom prst="rect">
            <a:avLst/>
          </a:prstGeom>
          <a:noFill/>
        </p:spPr>
        <p:txBody>
          <a:bodyPr wrap="square">
            <a:spAutoFit/>
          </a:bodyPr>
          <a:lstStyle/>
          <a:p>
            <a:r>
              <a:rPr lang="en-GB" sz="1400" dirty="0"/>
              <a:t>https://www.cambridgeinternational.org/programmes-and-qualifications/cambridge-primary/curriculum/wellbeing/</a:t>
            </a:r>
          </a:p>
        </p:txBody>
      </p:sp>
      <p:sp>
        <p:nvSpPr>
          <p:cNvPr id="22" name="TextBox 21">
            <a:extLst>
              <a:ext uri="{FF2B5EF4-FFF2-40B4-BE49-F238E27FC236}">
                <a16:creationId xmlns:a16="http://schemas.microsoft.com/office/drawing/2014/main" id="{A4CE6985-82B7-53E1-EB3B-04409A4C0FBC}"/>
              </a:ext>
            </a:extLst>
          </p:cNvPr>
          <p:cNvSpPr txBox="1"/>
          <p:nvPr/>
        </p:nvSpPr>
        <p:spPr>
          <a:xfrm>
            <a:off x="281088" y="6191673"/>
            <a:ext cx="6098720" cy="523220"/>
          </a:xfrm>
          <a:prstGeom prst="rect">
            <a:avLst/>
          </a:prstGeom>
          <a:noFill/>
        </p:spPr>
        <p:txBody>
          <a:bodyPr wrap="square">
            <a:spAutoFit/>
          </a:bodyPr>
          <a:lstStyle/>
          <a:p>
            <a:r>
              <a:rPr lang="en-GB" sz="1400" dirty="0"/>
              <a:t>https://www.cambridgeinternational.org/programmes-and-qualifications/cambridge-lower-secondary/curriculum/wellbeing/</a:t>
            </a:r>
          </a:p>
        </p:txBody>
      </p:sp>
    </p:spTree>
    <p:extLst>
      <p:ext uri="{BB962C8B-B14F-4D97-AF65-F5344CB8AC3E}">
        <p14:creationId xmlns:p14="http://schemas.microsoft.com/office/powerpoint/2010/main" val="2521428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473CC3-D584-17BA-E420-3E3388AFA5EF}"/>
              </a:ext>
            </a:extLst>
          </p:cNvPr>
          <p:cNvSpPr>
            <a:spLocks noGrp="1"/>
          </p:cNvSpPr>
          <p:nvPr>
            <p:ph type="title"/>
          </p:nvPr>
        </p:nvSpPr>
        <p:spPr>
          <a:xfrm>
            <a:off x="231443" y="611029"/>
            <a:ext cx="11977626" cy="725906"/>
          </a:xfrm>
        </p:spPr>
        <p:txBody>
          <a:bodyPr vert="horz" lIns="91440" tIns="45720" rIns="91440" bIns="45720" rtlCol="0" anchor="ctr">
            <a:noAutofit/>
          </a:bodyPr>
          <a:lstStyle/>
          <a:p>
            <a:r>
              <a:rPr lang="en-GB" sz="3100" dirty="0">
                <a:latin typeface="Georgia"/>
              </a:rPr>
              <a:t>New statement on Climate Education: working together for change</a:t>
            </a:r>
            <a:endParaRPr lang="en-US" sz="3100" dirty="0">
              <a:latin typeface="Georgia"/>
            </a:endParaRPr>
          </a:p>
        </p:txBody>
      </p:sp>
      <p:sp>
        <p:nvSpPr>
          <p:cNvPr id="6" name="TextBox 5">
            <a:extLst>
              <a:ext uri="{FF2B5EF4-FFF2-40B4-BE49-F238E27FC236}">
                <a16:creationId xmlns:a16="http://schemas.microsoft.com/office/drawing/2014/main" id="{776A6775-F7BB-CE25-959F-EFD1E0B1582F}"/>
              </a:ext>
            </a:extLst>
          </p:cNvPr>
          <p:cNvSpPr txBox="1"/>
          <p:nvPr/>
        </p:nvSpPr>
        <p:spPr>
          <a:xfrm>
            <a:off x="3041788" y="3244334"/>
            <a:ext cx="6108424" cy="369332"/>
          </a:xfrm>
          <a:prstGeom prst="rect">
            <a:avLst/>
          </a:prstGeom>
          <a:noFill/>
        </p:spPr>
        <p:txBody>
          <a:bodyPr wrap="square">
            <a:spAutoFit/>
          </a:bodyPr>
          <a:lstStyle/>
          <a:p>
            <a:pPr algn="l"/>
            <a:endParaRPr lang="en-AR" b="0" i="0" u="none" strike="noStrike">
              <a:solidFill>
                <a:srgbClr val="000000"/>
              </a:solidFill>
              <a:effectLst/>
            </a:endParaRPr>
          </a:p>
        </p:txBody>
      </p:sp>
      <p:sp>
        <p:nvSpPr>
          <p:cNvPr id="8" name="TextBox 7">
            <a:extLst>
              <a:ext uri="{FF2B5EF4-FFF2-40B4-BE49-F238E27FC236}">
                <a16:creationId xmlns:a16="http://schemas.microsoft.com/office/drawing/2014/main" id="{54857841-A5BA-5AC5-81C2-166D56A7FA4D}"/>
              </a:ext>
            </a:extLst>
          </p:cNvPr>
          <p:cNvSpPr txBox="1"/>
          <p:nvPr/>
        </p:nvSpPr>
        <p:spPr>
          <a:xfrm>
            <a:off x="3044473" y="3244334"/>
            <a:ext cx="6103054" cy="369332"/>
          </a:xfrm>
          <a:prstGeom prst="rect">
            <a:avLst/>
          </a:prstGeom>
          <a:noFill/>
        </p:spPr>
        <p:txBody>
          <a:bodyPr wrap="square">
            <a:spAutoFit/>
          </a:bodyPr>
          <a:lstStyle/>
          <a:p>
            <a:pPr algn="l"/>
            <a:endParaRPr lang="en-AR" b="0" i="0" u="none" strike="noStrike">
              <a:solidFill>
                <a:srgbClr val="000000"/>
              </a:solidFill>
              <a:effectLst/>
            </a:endParaRPr>
          </a:p>
        </p:txBody>
      </p:sp>
      <p:sp>
        <p:nvSpPr>
          <p:cNvPr id="11" name="TextBox 10">
            <a:extLst>
              <a:ext uri="{FF2B5EF4-FFF2-40B4-BE49-F238E27FC236}">
                <a16:creationId xmlns:a16="http://schemas.microsoft.com/office/drawing/2014/main" id="{1720A825-BA4C-1A38-10FD-E5580BD37101}"/>
              </a:ext>
            </a:extLst>
          </p:cNvPr>
          <p:cNvSpPr txBox="1"/>
          <p:nvPr/>
        </p:nvSpPr>
        <p:spPr>
          <a:xfrm>
            <a:off x="3043544" y="3244334"/>
            <a:ext cx="6104912" cy="369332"/>
          </a:xfrm>
          <a:prstGeom prst="rect">
            <a:avLst/>
          </a:prstGeom>
          <a:noFill/>
        </p:spPr>
        <p:txBody>
          <a:bodyPr wrap="square">
            <a:spAutoFit/>
          </a:bodyPr>
          <a:lstStyle/>
          <a:p>
            <a:pPr algn="l"/>
            <a:endParaRPr lang="en-AR" b="0" i="0" u="none" strike="noStrike">
              <a:solidFill>
                <a:srgbClr val="000000"/>
              </a:solidFill>
              <a:effectLst/>
            </a:endParaRPr>
          </a:p>
        </p:txBody>
      </p:sp>
      <p:pic>
        <p:nvPicPr>
          <p:cNvPr id="14" name="Picture 13" descr="A person in green and white t-shirts&#10;&#10;Description automatically generated">
            <a:extLst>
              <a:ext uri="{FF2B5EF4-FFF2-40B4-BE49-F238E27FC236}">
                <a16:creationId xmlns:a16="http://schemas.microsoft.com/office/drawing/2014/main" id="{044E31FD-5EA8-7569-372E-1E87274814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667" y="1336935"/>
            <a:ext cx="3397876" cy="4819683"/>
          </a:xfrm>
          <a:prstGeom prst="rect">
            <a:avLst/>
          </a:prstGeom>
        </p:spPr>
      </p:pic>
      <p:sp>
        <p:nvSpPr>
          <p:cNvPr id="10" name="TextBox 9">
            <a:extLst>
              <a:ext uri="{FF2B5EF4-FFF2-40B4-BE49-F238E27FC236}">
                <a16:creationId xmlns:a16="http://schemas.microsoft.com/office/drawing/2014/main" id="{4B39DFEF-1D55-4870-D6E2-1BAAD4CB34AB}"/>
              </a:ext>
            </a:extLst>
          </p:cNvPr>
          <p:cNvSpPr txBox="1"/>
          <p:nvPr/>
        </p:nvSpPr>
        <p:spPr>
          <a:xfrm>
            <a:off x="231443" y="6449616"/>
            <a:ext cx="11495020" cy="307777"/>
          </a:xfrm>
          <a:prstGeom prst="rect">
            <a:avLst/>
          </a:prstGeom>
          <a:noFill/>
        </p:spPr>
        <p:txBody>
          <a:bodyPr wrap="square">
            <a:spAutoFit/>
          </a:bodyPr>
          <a:lstStyle/>
          <a:p>
            <a:r>
              <a:rPr lang="en-GB" sz="1400" dirty="0">
                <a:solidFill>
                  <a:schemeClr val="accent6"/>
                </a:solidFill>
              </a:rPr>
              <a:t>https://www.cambridgeinternational.org/Images/707181-climate-change-education-introduction-paper.pdf</a:t>
            </a:r>
          </a:p>
        </p:txBody>
      </p:sp>
      <p:sp>
        <p:nvSpPr>
          <p:cNvPr id="13" name="TextBox 12">
            <a:extLst>
              <a:ext uri="{FF2B5EF4-FFF2-40B4-BE49-F238E27FC236}">
                <a16:creationId xmlns:a16="http://schemas.microsoft.com/office/drawing/2014/main" id="{541FF99B-EA67-A7CF-EE68-359E8BF6856C}"/>
              </a:ext>
            </a:extLst>
          </p:cNvPr>
          <p:cNvSpPr txBox="1"/>
          <p:nvPr/>
        </p:nvSpPr>
        <p:spPr>
          <a:xfrm>
            <a:off x="4982744" y="2228671"/>
            <a:ext cx="6610542" cy="3093154"/>
          </a:xfrm>
          <a:prstGeom prst="rect">
            <a:avLst/>
          </a:prstGeom>
          <a:noFill/>
        </p:spPr>
        <p:txBody>
          <a:bodyPr wrap="square">
            <a:spAutoFit/>
          </a:bodyPr>
          <a:lstStyle/>
          <a:p>
            <a:r>
              <a:rPr lang="en-GB" sz="2400" dirty="0">
                <a:solidFill>
                  <a:schemeClr val="accent6"/>
                </a:solidFill>
              </a:rPr>
              <a:t>Mental health and wellbeing </a:t>
            </a:r>
          </a:p>
          <a:p>
            <a:endParaRPr lang="en-GB" sz="2400" dirty="0">
              <a:solidFill>
                <a:schemeClr val="accent6"/>
              </a:solidFill>
            </a:endParaRPr>
          </a:p>
          <a:p>
            <a:r>
              <a:rPr lang="en-GB" sz="2100" dirty="0">
                <a:solidFill>
                  <a:schemeClr val="accent6"/>
                </a:solidFill>
              </a:rPr>
              <a:t>High-quality climate change education also has space to address </a:t>
            </a:r>
            <a:r>
              <a:rPr lang="en-GB" sz="2100" b="1" dirty="0">
                <a:solidFill>
                  <a:schemeClr val="accent6"/>
                </a:solidFill>
              </a:rPr>
              <a:t>eco-anxiety</a:t>
            </a:r>
            <a:r>
              <a:rPr lang="en-GB" sz="2100" dirty="0">
                <a:solidFill>
                  <a:schemeClr val="accent6"/>
                </a:solidFill>
              </a:rPr>
              <a:t> among students. Eco-anxiety (also known as eco-distress or climate anxiety) is ‘a way of describing how people feel when they hear bad news about our planet and the environment’. These reactions can include feeling ‘anxious, worried, upset, scared, sad, angry or unsure about the future’.</a:t>
            </a:r>
          </a:p>
        </p:txBody>
      </p:sp>
      <p:sp>
        <p:nvSpPr>
          <p:cNvPr id="18" name="TextBox 17">
            <a:extLst>
              <a:ext uri="{FF2B5EF4-FFF2-40B4-BE49-F238E27FC236}">
                <a16:creationId xmlns:a16="http://schemas.microsoft.com/office/drawing/2014/main" id="{F4A3918D-A955-BF91-2935-769334A916E3}"/>
              </a:ext>
            </a:extLst>
          </p:cNvPr>
          <p:cNvSpPr txBox="1"/>
          <p:nvPr/>
        </p:nvSpPr>
        <p:spPr>
          <a:xfrm>
            <a:off x="231443" y="6131720"/>
            <a:ext cx="10251500" cy="307777"/>
          </a:xfrm>
          <a:prstGeom prst="rect">
            <a:avLst/>
          </a:prstGeom>
          <a:noFill/>
        </p:spPr>
        <p:txBody>
          <a:bodyPr wrap="square">
            <a:spAutoFit/>
          </a:bodyPr>
          <a:lstStyle/>
          <a:p>
            <a:r>
              <a:rPr lang="en-GB" sz="1400" dirty="0">
                <a:solidFill>
                  <a:schemeClr val="accent6"/>
                </a:solidFill>
              </a:rPr>
              <a:t>https://www.cambridgeinternational.org/why-choose-us/benefits-of-a-cambridge-education/climate-change-education/</a:t>
            </a:r>
          </a:p>
        </p:txBody>
      </p:sp>
    </p:spTree>
    <p:extLst>
      <p:ext uri="{BB962C8B-B14F-4D97-AF65-F5344CB8AC3E}">
        <p14:creationId xmlns:p14="http://schemas.microsoft.com/office/powerpoint/2010/main" val="2801208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8CD374DB-FA0C-44BB-8143-88B5C69A44AC}"/>
              </a:ext>
            </a:extLst>
          </p:cNvPr>
          <p:cNvSpPr txBox="1">
            <a:spLocks/>
          </p:cNvSpPr>
          <p:nvPr/>
        </p:nvSpPr>
        <p:spPr>
          <a:xfrm>
            <a:off x="709276" y="1826769"/>
            <a:ext cx="5275262" cy="1843751"/>
          </a:xfrm>
          <a:prstGeom prst="rect">
            <a:avLst/>
          </a:prstGeom>
        </p:spPr>
        <p:txBody>
          <a:bodyPr vert="horz" wrap="square" lIns="0" tIns="0" rIns="0" bIns="180000" rtlCol="0" anchor="t" anchorCtr="0">
            <a:spAutoFit/>
          </a:bodyPr>
          <a:lstStyle>
            <a:lvl1pPr algn="l" defTabSz="914400" rtl="0" eaLnBrk="1" latinLnBrk="0" hangingPunct="1">
              <a:lnSpc>
                <a:spcPct val="90000"/>
              </a:lnSpc>
              <a:spcBef>
                <a:spcPct val="0"/>
              </a:spcBef>
              <a:buNone/>
              <a:defRPr sz="3200" kern="1200" baseline="0">
                <a:solidFill>
                  <a:schemeClr val="tx1"/>
                </a:solidFill>
                <a:latin typeface="Georgia" panose="02040502050405020303" pitchFamily="18" charset="0"/>
                <a:ea typeface="+mj-ea"/>
                <a:cs typeface="+mj-cs"/>
              </a:defRPr>
            </a:lvl1pPr>
          </a:lstStyle>
          <a:p>
            <a:r>
              <a:rPr lang="en-GB" sz="4000">
                <a:latin typeface="Georgia"/>
              </a:rPr>
              <a:t>The Cambridge </a:t>
            </a:r>
            <a:endParaRPr lang="en-GB" sz="4000"/>
          </a:p>
          <a:p>
            <a:r>
              <a:rPr lang="en-GB" sz="4000">
                <a:latin typeface="Georgia"/>
              </a:rPr>
              <a:t>Wellbeing Check</a:t>
            </a:r>
          </a:p>
          <a:p>
            <a:r>
              <a:rPr lang="en-GB" sz="4000">
                <a:latin typeface="Georgia"/>
              </a:rPr>
              <a:t>A CEM Assessment</a:t>
            </a:r>
            <a:endParaRPr lang="en-GB"/>
          </a:p>
        </p:txBody>
      </p:sp>
      <p:sp>
        <p:nvSpPr>
          <p:cNvPr id="9" name="Text Placeholder 8">
            <a:extLst>
              <a:ext uri="{FF2B5EF4-FFF2-40B4-BE49-F238E27FC236}">
                <a16:creationId xmlns:a16="http://schemas.microsoft.com/office/drawing/2014/main" id="{BBFE497D-439B-4731-A71F-C1312DAA0B5D}"/>
              </a:ext>
            </a:extLst>
          </p:cNvPr>
          <p:cNvSpPr txBox="1">
            <a:spLocks/>
          </p:cNvSpPr>
          <p:nvPr/>
        </p:nvSpPr>
        <p:spPr>
          <a:xfrm>
            <a:off x="659388" y="3965806"/>
            <a:ext cx="5373112" cy="2251241"/>
          </a:xfrm>
          <a:prstGeom prst="rect">
            <a:avLst/>
          </a:prstGeom>
        </p:spPr>
        <p:txBody>
          <a:bodyPr lIns="0" tIns="0" rIns="0" bIns="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B5057"/>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B5057"/>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B5057"/>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B5057"/>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B50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a:solidFill>
                  <a:schemeClr val="tx1"/>
                </a:solidFill>
                <a:cs typeface="Calibri"/>
              </a:rPr>
              <a:t>A clear picture of wellbeing, </a:t>
            </a:r>
            <a:br>
              <a:rPr lang="en-GB" sz="2000">
                <a:cs typeface="Calibri"/>
              </a:rPr>
            </a:br>
            <a:r>
              <a:rPr lang="en-GB" sz="2000">
                <a:solidFill>
                  <a:schemeClr val="tx1"/>
                </a:solidFill>
                <a:cs typeface="Calibri"/>
              </a:rPr>
              <a:t>from a whole-school view down</a:t>
            </a:r>
            <a:br>
              <a:rPr lang="en-GB" sz="2000">
                <a:cs typeface="Calibri"/>
              </a:rPr>
            </a:br>
            <a:r>
              <a:rPr lang="en-GB" sz="2000">
                <a:solidFill>
                  <a:schemeClr val="tx1"/>
                </a:solidFill>
                <a:cs typeface="Calibri"/>
              </a:rPr>
              <a:t>to individual students.</a:t>
            </a:r>
          </a:p>
        </p:txBody>
      </p:sp>
      <p:sp>
        <p:nvSpPr>
          <p:cNvPr id="3" name="Title 6">
            <a:extLst>
              <a:ext uri="{FF2B5EF4-FFF2-40B4-BE49-F238E27FC236}">
                <a16:creationId xmlns:a16="http://schemas.microsoft.com/office/drawing/2014/main" id="{8CD374DB-FA0C-44BB-8143-88B5C69A44AC}"/>
              </a:ext>
            </a:extLst>
          </p:cNvPr>
          <p:cNvSpPr txBox="1">
            <a:spLocks/>
          </p:cNvSpPr>
          <p:nvPr/>
        </p:nvSpPr>
        <p:spPr>
          <a:xfrm>
            <a:off x="709276" y="1826769"/>
            <a:ext cx="5275262" cy="1843751"/>
          </a:xfrm>
          <a:prstGeom prst="rect">
            <a:avLst/>
          </a:prstGeom>
        </p:spPr>
        <p:txBody>
          <a:bodyPr vert="horz" wrap="square" lIns="0" tIns="0" rIns="0" bIns="18000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a:latin typeface="Georgia"/>
              </a:rPr>
              <a:t>The Cambridge </a:t>
            </a:r>
            <a:endParaRPr lang="en-GB" sz="4000"/>
          </a:p>
          <a:p>
            <a:r>
              <a:rPr lang="en-GB" sz="4000">
                <a:latin typeface="Georgia"/>
              </a:rPr>
              <a:t>Wellbeing Check</a:t>
            </a:r>
          </a:p>
          <a:p>
            <a:r>
              <a:rPr lang="en-GB" sz="4000">
                <a:latin typeface="Georgia"/>
              </a:rPr>
              <a:t>A CEM Assessment</a:t>
            </a:r>
            <a:endParaRPr lang="en-GB"/>
          </a:p>
        </p:txBody>
      </p:sp>
      <p:sp>
        <p:nvSpPr>
          <p:cNvPr id="6" name="Title 6">
            <a:extLst>
              <a:ext uri="{FF2B5EF4-FFF2-40B4-BE49-F238E27FC236}">
                <a16:creationId xmlns:a16="http://schemas.microsoft.com/office/drawing/2014/main" id="{8CD374DB-FA0C-44BB-8143-88B5C69A44AC}"/>
              </a:ext>
            </a:extLst>
          </p:cNvPr>
          <p:cNvSpPr txBox="1">
            <a:spLocks/>
          </p:cNvSpPr>
          <p:nvPr/>
        </p:nvSpPr>
        <p:spPr>
          <a:xfrm>
            <a:off x="452101" y="1360044"/>
            <a:ext cx="5275262" cy="1843751"/>
          </a:xfrm>
          <a:prstGeom prst="rect">
            <a:avLst/>
          </a:prstGeom>
        </p:spPr>
        <p:txBody>
          <a:bodyPr vert="horz" wrap="square" lIns="0" tIns="0" rIns="0" bIns="18000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a:latin typeface="Georgia"/>
              </a:rPr>
              <a:t>The Cambridge </a:t>
            </a:r>
            <a:endParaRPr lang="en-GB" sz="4000"/>
          </a:p>
          <a:p>
            <a:r>
              <a:rPr lang="en-GB" sz="4000">
                <a:latin typeface="Georgia"/>
              </a:rPr>
              <a:t>Wellbeing Check</a:t>
            </a:r>
          </a:p>
          <a:p>
            <a:r>
              <a:rPr lang="en-GB" sz="4000">
                <a:latin typeface="Georgia"/>
              </a:rPr>
              <a:t>A CEM Assessment</a:t>
            </a:r>
            <a:endParaRPr lang="en-GB"/>
          </a:p>
        </p:txBody>
      </p:sp>
      <p:sp>
        <p:nvSpPr>
          <p:cNvPr id="7" name="Text Placeholder 8">
            <a:extLst>
              <a:ext uri="{FF2B5EF4-FFF2-40B4-BE49-F238E27FC236}">
                <a16:creationId xmlns:a16="http://schemas.microsoft.com/office/drawing/2014/main" id="{BBFE497D-439B-4731-A71F-C1312DAA0B5D}"/>
              </a:ext>
            </a:extLst>
          </p:cNvPr>
          <p:cNvSpPr txBox="1">
            <a:spLocks/>
          </p:cNvSpPr>
          <p:nvPr/>
        </p:nvSpPr>
        <p:spPr>
          <a:xfrm>
            <a:off x="402213" y="3499081"/>
            <a:ext cx="5373112" cy="2251241"/>
          </a:xfrm>
          <a:prstGeom prst="rect">
            <a:avLst/>
          </a:prstGeom>
        </p:spPr>
        <p:txBody>
          <a:bodyPr lIns="0" tIns="0" rIns="0" bIns="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GB" sz="2000">
                <a:solidFill>
                  <a:schemeClr val="tx1"/>
                </a:solidFill>
                <a:cs typeface="Calibri"/>
              </a:rPr>
              <a:t>A clear picture of wellbeing, </a:t>
            </a:r>
            <a:br>
              <a:rPr lang="en-GB" sz="2000">
                <a:cs typeface="Calibri"/>
              </a:rPr>
            </a:br>
            <a:r>
              <a:rPr lang="en-GB" sz="2000">
                <a:solidFill>
                  <a:schemeClr val="tx1"/>
                </a:solidFill>
                <a:cs typeface="Calibri"/>
              </a:rPr>
              <a:t>from a whole-school view down</a:t>
            </a:r>
            <a:br>
              <a:rPr lang="en-GB" sz="2000">
                <a:cs typeface="Calibri"/>
              </a:rPr>
            </a:br>
            <a:r>
              <a:rPr lang="en-GB" sz="2000">
                <a:solidFill>
                  <a:schemeClr val="tx1"/>
                </a:solidFill>
                <a:cs typeface="Calibri"/>
              </a:rPr>
              <a:t>to individual students.</a:t>
            </a:r>
          </a:p>
        </p:txBody>
      </p:sp>
      <p:pic>
        <p:nvPicPr>
          <p:cNvPr id="13" name="Picture 12" descr="A picture containing person&#10;&#10;Description automatically generated">
            <a:extLst>
              <a:ext uri="{FF2B5EF4-FFF2-40B4-BE49-F238E27FC236}">
                <a16:creationId xmlns:a16="http://schemas.microsoft.com/office/drawing/2014/main" id="{DBD7CEA0-99E4-4ABC-8B00-B71CB0F0B1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5948" y="397257"/>
            <a:ext cx="11941852" cy="7137098"/>
          </a:xfrm>
          <a:prstGeom prst="rect">
            <a:avLst/>
          </a:prstGeom>
        </p:spPr>
      </p:pic>
      <p:sp>
        <p:nvSpPr>
          <p:cNvPr id="14" name="Title 6">
            <a:extLst>
              <a:ext uri="{FF2B5EF4-FFF2-40B4-BE49-F238E27FC236}">
                <a16:creationId xmlns:a16="http://schemas.microsoft.com/office/drawing/2014/main" id="{8CD374DB-FA0C-44BB-8143-88B5C69A44AC}"/>
              </a:ext>
            </a:extLst>
          </p:cNvPr>
          <p:cNvSpPr txBox="1">
            <a:spLocks/>
          </p:cNvSpPr>
          <p:nvPr/>
        </p:nvSpPr>
        <p:spPr>
          <a:xfrm>
            <a:off x="674690" y="2261383"/>
            <a:ext cx="5741987" cy="3074858"/>
          </a:xfrm>
          <a:prstGeom prst="rect">
            <a:avLst/>
          </a:prstGeom>
        </p:spPr>
        <p:txBody>
          <a:bodyPr vert="horz" wrap="square" lIns="0" tIns="0" rIns="0" bIns="180000" rtlCol="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dirty="0">
                <a:solidFill>
                  <a:srgbClr val="252525"/>
                </a:solidFill>
                <a:latin typeface="Georgia"/>
              </a:rPr>
              <a:t>The Cambridge </a:t>
            </a:r>
            <a:endParaRPr lang="en-GB" sz="4000" dirty="0">
              <a:solidFill>
                <a:srgbClr val="000000"/>
              </a:solidFill>
              <a:latin typeface="Georgia"/>
            </a:endParaRPr>
          </a:p>
          <a:p>
            <a:pPr>
              <a:lnSpc>
                <a:spcPct val="90000"/>
              </a:lnSpc>
              <a:spcBef>
                <a:spcPct val="0"/>
              </a:spcBef>
            </a:pPr>
            <a:r>
              <a:rPr lang="en-GB" sz="4000" dirty="0">
                <a:solidFill>
                  <a:srgbClr val="252525"/>
                </a:solidFill>
                <a:latin typeface="Georgia"/>
              </a:rPr>
              <a:t>Wellbeing Check</a:t>
            </a:r>
            <a:endParaRPr lang="en-US" sz="4000" dirty="0">
              <a:solidFill>
                <a:srgbClr val="000000"/>
              </a:solidFill>
              <a:latin typeface="Georgia"/>
            </a:endParaRPr>
          </a:p>
          <a:p>
            <a:pPr>
              <a:lnSpc>
                <a:spcPct val="90000"/>
              </a:lnSpc>
              <a:spcBef>
                <a:spcPct val="0"/>
              </a:spcBef>
            </a:pPr>
            <a:r>
              <a:rPr lang="en-GB" sz="4000" dirty="0">
                <a:solidFill>
                  <a:srgbClr val="252525"/>
                </a:solidFill>
                <a:latin typeface="Georgia"/>
              </a:rPr>
              <a:t>A CEM Assessment</a:t>
            </a:r>
            <a:r>
              <a:rPr lang="en-GB" sz="4000" dirty="0">
                <a:latin typeface="Georgia"/>
              </a:rPr>
              <a:t> Check</a:t>
            </a:r>
            <a:endParaRPr lang="en-GB" dirty="0"/>
          </a:p>
          <a:p>
            <a:r>
              <a:rPr lang="en-GB" sz="4000" dirty="0">
                <a:latin typeface="Georgia"/>
              </a:rPr>
              <a:t>A CEM Assessment</a:t>
            </a:r>
            <a:endParaRPr lang="en-GB" dirty="0"/>
          </a:p>
        </p:txBody>
      </p:sp>
      <p:sp>
        <p:nvSpPr>
          <p:cNvPr id="15" name="Text Placeholder 8">
            <a:extLst>
              <a:ext uri="{FF2B5EF4-FFF2-40B4-BE49-F238E27FC236}">
                <a16:creationId xmlns:a16="http://schemas.microsoft.com/office/drawing/2014/main" id="{BBFE497D-439B-4731-A71F-C1312DAA0B5D}"/>
              </a:ext>
            </a:extLst>
          </p:cNvPr>
          <p:cNvSpPr txBox="1">
            <a:spLocks/>
          </p:cNvSpPr>
          <p:nvPr/>
        </p:nvSpPr>
        <p:spPr>
          <a:xfrm>
            <a:off x="659388" y="4419512"/>
            <a:ext cx="5373112" cy="2251241"/>
          </a:xfrm>
          <a:prstGeom prst="rect">
            <a:avLst/>
          </a:prstGeom>
        </p:spPr>
        <p:txBody>
          <a:bodyPr lIns="0" tIns="0" rIns="0" bIns="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chemeClr val="accent6"/>
                </a:solidFill>
                <a:cs typeface="Arial"/>
              </a:rPr>
              <a:t>A clear picture of wellbeing, </a:t>
            </a:r>
            <a:br>
              <a:rPr lang="en-GB" sz="2000" dirty="0">
                <a:solidFill>
                  <a:schemeClr val="accent6"/>
                </a:solidFill>
                <a:cs typeface="Arial"/>
              </a:rPr>
            </a:br>
            <a:r>
              <a:rPr lang="en-GB" sz="2000" dirty="0">
                <a:solidFill>
                  <a:schemeClr val="accent6"/>
                </a:solidFill>
                <a:cs typeface="Arial"/>
              </a:rPr>
              <a:t>from a whole-school view down</a:t>
            </a:r>
            <a:br>
              <a:rPr lang="en-GB" sz="2000" dirty="0">
                <a:solidFill>
                  <a:schemeClr val="accent6"/>
                </a:solidFill>
                <a:cs typeface="Arial"/>
              </a:rPr>
            </a:br>
            <a:r>
              <a:rPr lang="en-GB" sz="2000" dirty="0">
                <a:solidFill>
                  <a:schemeClr val="accent6"/>
                </a:solidFill>
                <a:cs typeface="Arial"/>
              </a:rPr>
              <a:t>to individual students.</a:t>
            </a:r>
          </a:p>
          <a:p>
            <a:endParaRPr lang="en-GB" sz="2000" dirty="0">
              <a:solidFill>
                <a:schemeClr val="accent6"/>
              </a:solidFill>
              <a:cs typeface="Arial"/>
            </a:endParaRPr>
          </a:p>
          <a:p>
            <a:endParaRPr lang="en-GB" sz="2000" dirty="0">
              <a:solidFill>
                <a:schemeClr val="accent6"/>
              </a:solidFill>
              <a:cs typeface="Arial"/>
            </a:endParaRPr>
          </a:p>
          <a:p>
            <a:r>
              <a:rPr lang="en-GB" sz="1600" dirty="0">
                <a:solidFill>
                  <a:schemeClr val="accent6"/>
                </a:solidFill>
                <a:cs typeface="Calibri"/>
              </a:rPr>
              <a:t>https://www.cem.org/</a:t>
            </a:r>
          </a:p>
        </p:txBody>
      </p:sp>
      <p:sp>
        <p:nvSpPr>
          <p:cNvPr id="2" name="TextBox 1">
            <a:extLst>
              <a:ext uri="{FF2B5EF4-FFF2-40B4-BE49-F238E27FC236}">
                <a16:creationId xmlns:a16="http://schemas.microsoft.com/office/drawing/2014/main" id="{A640D072-DEF3-4F08-3EDB-5643A1FCF805}"/>
              </a:ext>
            </a:extLst>
          </p:cNvPr>
          <p:cNvSpPr txBox="1"/>
          <p:nvPr/>
        </p:nvSpPr>
        <p:spPr>
          <a:xfrm>
            <a:off x="272487" y="705971"/>
            <a:ext cx="8469135" cy="707886"/>
          </a:xfrm>
          <a:prstGeom prst="rect">
            <a:avLst/>
          </a:prstGeom>
          <a:noFill/>
        </p:spPr>
        <p:txBody>
          <a:bodyPr wrap="square" rtlCol="0">
            <a:spAutoFit/>
          </a:bodyPr>
          <a:lstStyle/>
          <a:p>
            <a:r>
              <a:rPr lang="en-US" sz="4000" dirty="0">
                <a:solidFill>
                  <a:srgbClr val="000000"/>
                </a:solidFill>
                <a:latin typeface="+mj-lt"/>
              </a:rPr>
              <a:t>A practical tool for assessment</a:t>
            </a:r>
            <a:endParaRPr lang="en-GB" sz="4000" dirty="0">
              <a:solidFill>
                <a:srgbClr val="000000"/>
              </a:solidFill>
              <a:latin typeface="+mj-lt"/>
            </a:endParaRPr>
          </a:p>
        </p:txBody>
      </p:sp>
    </p:spTree>
    <p:extLst>
      <p:ext uri="{BB962C8B-B14F-4D97-AF65-F5344CB8AC3E}">
        <p14:creationId xmlns:p14="http://schemas.microsoft.com/office/powerpoint/2010/main" val="769700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33E56F-C365-4BF5-A895-3D016CF7A669}"/>
              </a:ext>
            </a:extLst>
          </p:cNvPr>
          <p:cNvSpPr>
            <a:spLocks noGrp="1"/>
          </p:cNvSpPr>
          <p:nvPr>
            <p:ph idx="1"/>
          </p:nvPr>
        </p:nvSpPr>
        <p:spPr>
          <a:xfrm>
            <a:off x="334964" y="2265782"/>
            <a:ext cx="5226499" cy="3389436"/>
          </a:xfrm>
        </p:spPr>
        <p:txBody>
          <a:bodyPr vert="horz" wrap="square" lIns="0" tIns="0" rIns="0" bIns="0" rtlCol="0" anchor="t">
            <a:noAutofit/>
          </a:bodyPr>
          <a:lstStyle/>
          <a:p>
            <a:pPr>
              <a:spcBef>
                <a:spcPts val="0"/>
              </a:spcBef>
              <a:spcAft>
                <a:spcPts val="1800"/>
              </a:spcAft>
            </a:pPr>
            <a:r>
              <a:rPr lang="en-GB" sz="2000" dirty="0">
                <a:cs typeface="Arial"/>
              </a:rPr>
              <a:t>Digital</a:t>
            </a:r>
          </a:p>
          <a:p>
            <a:pPr>
              <a:spcBef>
                <a:spcPts val="0"/>
              </a:spcBef>
              <a:spcAft>
                <a:spcPts val="1800"/>
              </a:spcAft>
            </a:pPr>
            <a:r>
              <a:rPr lang="en-GB" sz="2000" dirty="0">
                <a:cs typeface="Arial"/>
              </a:rPr>
              <a:t>For ages 7 to 18</a:t>
            </a:r>
          </a:p>
          <a:p>
            <a:pPr>
              <a:spcBef>
                <a:spcPts val="0"/>
              </a:spcBef>
              <a:spcAft>
                <a:spcPts val="1800"/>
              </a:spcAft>
            </a:pPr>
            <a:r>
              <a:rPr lang="en-GB" sz="2000" dirty="0">
                <a:cs typeface="Arial"/>
              </a:rPr>
              <a:t>No paperwork or marking</a:t>
            </a:r>
          </a:p>
          <a:p>
            <a:pPr>
              <a:spcBef>
                <a:spcPts val="0"/>
              </a:spcBef>
              <a:spcAft>
                <a:spcPts val="1800"/>
              </a:spcAft>
            </a:pPr>
            <a:r>
              <a:rPr lang="en-GB" sz="2000" dirty="0">
                <a:cs typeface="Arial"/>
              </a:rPr>
              <a:t>Quick and easy to set up and use</a:t>
            </a:r>
          </a:p>
          <a:p>
            <a:pPr>
              <a:spcBef>
                <a:spcPts val="0"/>
              </a:spcBef>
              <a:spcAft>
                <a:spcPts val="1800"/>
              </a:spcAft>
            </a:pPr>
            <a:r>
              <a:rPr lang="en-GB" sz="2000" dirty="0">
                <a:cs typeface="Arial"/>
              </a:rPr>
              <a:t>22 questions</a:t>
            </a:r>
          </a:p>
          <a:p>
            <a:pPr>
              <a:spcBef>
                <a:spcPts val="0"/>
              </a:spcBef>
              <a:spcAft>
                <a:spcPts val="1800"/>
              </a:spcAft>
            </a:pPr>
            <a:r>
              <a:rPr lang="en-GB" sz="2000" dirty="0">
                <a:cs typeface="Arial"/>
              </a:rPr>
              <a:t>Flexible: fits around lesson plans and school day</a:t>
            </a:r>
          </a:p>
          <a:p>
            <a:pPr>
              <a:spcBef>
                <a:spcPts val="0"/>
              </a:spcBef>
              <a:spcAft>
                <a:spcPts val="1800"/>
              </a:spcAft>
            </a:pPr>
            <a:r>
              <a:rPr lang="en-GB" sz="2000" dirty="0">
                <a:cs typeface="Arial"/>
              </a:rPr>
              <a:t>Assess students several times each year</a:t>
            </a:r>
          </a:p>
          <a:p>
            <a:pPr>
              <a:spcBef>
                <a:spcPts val="0"/>
              </a:spcBef>
              <a:spcAft>
                <a:spcPts val="1500"/>
              </a:spcAft>
            </a:pPr>
            <a:endParaRPr lang="en-GB" sz="1800" dirty="0">
              <a:cs typeface="Arial"/>
            </a:endParaRPr>
          </a:p>
        </p:txBody>
      </p:sp>
      <p:sp>
        <p:nvSpPr>
          <p:cNvPr id="2" name="Title 1">
            <a:extLst>
              <a:ext uri="{FF2B5EF4-FFF2-40B4-BE49-F238E27FC236}">
                <a16:creationId xmlns:a16="http://schemas.microsoft.com/office/drawing/2014/main" id="{9151E748-41DB-49BB-9B4F-A114852D5122}"/>
              </a:ext>
            </a:extLst>
          </p:cNvPr>
          <p:cNvSpPr>
            <a:spLocks noGrp="1"/>
          </p:cNvSpPr>
          <p:nvPr>
            <p:ph type="title"/>
          </p:nvPr>
        </p:nvSpPr>
        <p:spPr>
          <a:xfrm>
            <a:off x="334963" y="1260000"/>
            <a:ext cx="11522075" cy="569556"/>
          </a:xfrm>
        </p:spPr>
        <p:txBody>
          <a:bodyPr/>
          <a:lstStyle/>
          <a:p>
            <a:r>
              <a:rPr lang="en-GB" sz="2800">
                <a:latin typeface="Georgia"/>
              </a:rPr>
              <a:t>The Cambridge Wellbeing Check</a:t>
            </a:r>
            <a:endParaRPr lang="en-GB" sz="2800"/>
          </a:p>
        </p:txBody>
      </p:sp>
      <p:pic>
        <p:nvPicPr>
          <p:cNvPr id="6" name="Picture 5" descr="A group of people sitting at a table with laptops&#10;&#10;Description automatically generated with medium confidence">
            <a:extLst>
              <a:ext uri="{FF2B5EF4-FFF2-40B4-BE49-F238E27FC236}">
                <a16:creationId xmlns:a16="http://schemas.microsoft.com/office/drawing/2014/main" id="{A1FF9835-247A-231F-ACC1-6FAE9851E6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56960" y="0"/>
            <a:ext cx="6035040" cy="6858000"/>
          </a:xfrm>
          <a:prstGeom prst="rect">
            <a:avLst/>
          </a:prstGeom>
        </p:spPr>
      </p:pic>
      <p:grpSp>
        <p:nvGrpSpPr>
          <p:cNvPr id="5" name="Group 4">
            <a:extLst>
              <a:ext uri="{FF2B5EF4-FFF2-40B4-BE49-F238E27FC236}">
                <a16:creationId xmlns:a16="http://schemas.microsoft.com/office/drawing/2014/main" id="{49441B99-938D-4598-A401-C8069B0E6A10}"/>
              </a:ext>
            </a:extLst>
          </p:cNvPr>
          <p:cNvGrpSpPr/>
          <p:nvPr/>
        </p:nvGrpSpPr>
        <p:grpSpPr>
          <a:xfrm>
            <a:off x="102637" y="93306"/>
            <a:ext cx="2705877" cy="942392"/>
            <a:chOff x="102637" y="93306"/>
            <a:chExt cx="2705877" cy="942392"/>
          </a:xfrm>
        </p:grpSpPr>
        <p:sp>
          <p:nvSpPr>
            <p:cNvPr id="3" name="Rectangle 2">
              <a:extLst>
                <a:ext uri="{FF2B5EF4-FFF2-40B4-BE49-F238E27FC236}">
                  <a16:creationId xmlns:a16="http://schemas.microsoft.com/office/drawing/2014/main" id="{F6DD2AB7-D91A-4A97-BE66-084B42541A81}"/>
                </a:ext>
              </a:extLst>
            </p:cNvPr>
            <p:cNvSpPr/>
            <p:nvPr/>
          </p:nvSpPr>
          <p:spPr>
            <a:xfrm>
              <a:off x="102637" y="93306"/>
              <a:ext cx="2705877" cy="942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E4C6D715-9EF9-4391-B858-0C5263C1BC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359" t="22614" r="11748" b="25234"/>
            <a:stretch/>
          </p:blipFill>
          <p:spPr>
            <a:xfrm>
              <a:off x="180001" y="128016"/>
              <a:ext cx="1895688" cy="625984"/>
            </a:xfrm>
            <a:prstGeom prst="rect">
              <a:avLst/>
            </a:prstGeom>
          </p:spPr>
        </p:pic>
      </p:grpSp>
    </p:spTree>
    <p:extLst>
      <p:ext uri="{BB962C8B-B14F-4D97-AF65-F5344CB8AC3E}">
        <p14:creationId xmlns:p14="http://schemas.microsoft.com/office/powerpoint/2010/main" val="3994876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3D1C14-FC77-4614-B34D-5F3F7571AF23}"/>
              </a:ext>
            </a:extLst>
          </p:cNvPr>
          <p:cNvSpPr>
            <a:spLocks noGrp="1"/>
          </p:cNvSpPr>
          <p:nvPr>
            <p:ph type="sldNum" sz="quarter" idx="14"/>
          </p:nvPr>
        </p:nvSpPr>
        <p:spPr/>
        <p:txBody>
          <a:bodyPr/>
          <a:lstStyle/>
          <a:p>
            <a:fld id="{6580B96C-853A-4F26-91B4-F0764DB54639}" type="slidenum">
              <a:rPr lang="en-GB" dirty="0" smtClean="0"/>
              <a:pPr/>
              <a:t>35</a:t>
            </a:fld>
            <a:endParaRPr lang="en-GB" dirty="0"/>
          </a:p>
        </p:txBody>
      </p:sp>
      <p:pic>
        <p:nvPicPr>
          <p:cNvPr id="6" name="Picture 5">
            <a:extLst>
              <a:ext uri="{FF2B5EF4-FFF2-40B4-BE49-F238E27FC236}">
                <a16:creationId xmlns:a16="http://schemas.microsoft.com/office/drawing/2014/main" id="{DD4DC033-6859-4261-9F81-2A7EC7004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316055" cy="1847088"/>
          </a:xfrm>
          <a:prstGeom prst="rect">
            <a:avLst/>
          </a:prstGeom>
        </p:spPr>
      </p:pic>
      <p:sp>
        <p:nvSpPr>
          <p:cNvPr id="7" name="Text Placeholder 3">
            <a:extLst>
              <a:ext uri="{FF2B5EF4-FFF2-40B4-BE49-F238E27FC236}">
                <a16:creationId xmlns:a16="http://schemas.microsoft.com/office/drawing/2014/main" id="{E9A78D13-B530-467F-9A4F-3AFCDBBFA02B}"/>
              </a:ext>
            </a:extLst>
          </p:cNvPr>
          <p:cNvSpPr>
            <a:spLocks noGrp="1"/>
          </p:cNvSpPr>
          <p:nvPr>
            <p:ph type="body" sz="quarter" idx="15"/>
          </p:nvPr>
        </p:nvSpPr>
        <p:spPr>
          <a:xfrm>
            <a:off x="332509" y="1192095"/>
            <a:ext cx="10551391" cy="615927"/>
          </a:xfrm>
        </p:spPr>
        <p:txBody>
          <a:bodyPr vert="horz" wrap="square" lIns="0" tIns="0" rIns="0" bIns="72000" rtlCol="0" anchor="t">
            <a:noAutofit/>
          </a:bodyPr>
          <a:lstStyle/>
          <a:p>
            <a:r>
              <a:rPr lang="en-GB">
                <a:solidFill>
                  <a:schemeClr val="tx1"/>
                </a:solidFill>
              </a:rPr>
              <a:t>The assessment – example questions</a:t>
            </a:r>
          </a:p>
        </p:txBody>
      </p:sp>
      <p:pic>
        <p:nvPicPr>
          <p:cNvPr id="8" name="Picture 7" descr="Graphical user interface, diagram, application&#10;&#10;Description automatically generated">
            <a:extLst>
              <a:ext uri="{FF2B5EF4-FFF2-40B4-BE49-F238E27FC236}">
                <a16:creationId xmlns:a16="http://schemas.microsoft.com/office/drawing/2014/main" id="{68273042-C4B5-4C23-BA6D-389F3A6E96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743" y="2549844"/>
            <a:ext cx="7864929" cy="3426437"/>
          </a:xfrm>
          <a:prstGeom prst="rect">
            <a:avLst/>
          </a:prstGeom>
        </p:spPr>
      </p:pic>
      <p:pic>
        <p:nvPicPr>
          <p:cNvPr id="4" name="Picture 8" descr="Students presenting a molecular model in science class">
            <a:extLst>
              <a:ext uri="{FF2B5EF4-FFF2-40B4-BE49-F238E27FC236}">
                <a16:creationId xmlns:a16="http://schemas.microsoft.com/office/drawing/2014/main" id="{0283DA89-144D-E391-51A4-9BF902AC19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92946" y="3783559"/>
            <a:ext cx="4179311" cy="2741065"/>
          </a:xfrm>
          <a:prstGeom prst="rect">
            <a:avLst/>
          </a:prstGeom>
        </p:spPr>
      </p:pic>
    </p:spTree>
    <p:extLst>
      <p:ext uri="{BB962C8B-B14F-4D97-AF65-F5344CB8AC3E}">
        <p14:creationId xmlns:p14="http://schemas.microsoft.com/office/powerpoint/2010/main" val="1950569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0">
            <a:extLst>
              <a:ext uri="{FF2B5EF4-FFF2-40B4-BE49-F238E27FC236}">
                <a16:creationId xmlns:a16="http://schemas.microsoft.com/office/drawing/2014/main" id="{8F6753D5-9A0E-48BE-AE6D-A3EABEA0B535}"/>
              </a:ext>
            </a:extLst>
          </p:cNvPr>
          <p:cNvSpPr txBox="1">
            <a:spLocks/>
          </p:cNvSpPr>
          <p:nvPr/>
        </p:nvSpPr>
        <p:spPr>
          <a:xfrm>
            <a:off x="333903" y="2444882"/>
            <a:ext cx="5275262" cy="1679666"/>
          </a:xfrm>
          <a:prstGeom prst="rect">
            <a:avLst/>
          </a:prstGeom>
        </p:spPr>
        <p:txBody>
          <a:bodyPr t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t>E.g. Detailed overview of responses </a:t>
            </a:r>
            <a:r>
              <a:rPr lang="en-GB" sz="1800" dirty="0"/>
              <a:t>showing how the group responded to each question. It shows the percentage of students who chose each response option.</a:t>
            </a:r>
          </a:p>
        </p:txBody>
      </p:sp>
      <p:sp>
        <p:nvSpPr>
          <p:cNvPr id="15" name="Title 4">
            <a:extLst>
              <a:ext uri="{FF2B5EF4-FFF2-40B4-BE49-F238E27FC236}">
                <a16:creationId xmlns:a16="http://schemas.microsoft.com/office/drawing/2014/main" id="{81159A8B-7538-405C-AA78-E48E411777D1}"/>
              </a:ext>
            </a:extLst>
          </p:cNvPr>
          <p:cNvSpPr txBox="1">
            <a:spLocks/>
          </p:cNvSpPr>
          <p:nvPr/>
        </p:nvSpPr>
        <p:spPr>
          <a:xfrm>
            <a:off x="333903" y="1260000"/>
            <a:ext cx="5275262" cy="6249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baseline="0">
                <a:solidFill>
                  <a:schemeClr val="tx1"/>
                </a:solidFill>
                <a:latin typeface="Georgia" panose="02040502050405020303" pitchFamily="18" charset="0"/>
                <a:ea typeface="+mj-ea"/>
                <a:cs typeface="+mj-cs"/>
              </a:defRPr>
            </a:lvl1pPr>
          </a:lstStyle>
          <a:p>
            <a:r>
              <a:rPr lang="en-US">
                <a:latin typeface="Georgia"/>
              </a:rPr>
              <a:t>Suite of 12 reports</a:t>
            </a:r>
            <a:endParaRPr lang="en-US"/>
          </a:p>
        </p:txBody>
      </p:sp>
      <p:pic>
        <p:nvPicPr>
          <p:cNvPr id="16" name="Picture 15">
            <a:extLst>
              <a:ext uri="{FF2B5EF4-FFF2-40B4-BE49-F238E27FC236}">
                <a16:creationId xmlns:a16="http://schemas.microsoft.com/office/drawing/2014/main" id="{61D71E1E-6A51-478F-A803-F502DE2587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3641" y="846162"/>
            <a:ext cx="5958117" cy="4531056"/>
          </a:xfrm>
          <a:prstGeom prst="rect">
            <a:avLst/>
          </a:prstGeom>
        </p:spPr>
      </p:pic>
    </p:spTree>
    <p:extLst>
      <p:ext uri="{BB962C8B-B14F-4D97-AF65-F5344CB8AC3E}">
        <p14:creationId xmlns:p14="http://schemas.microsoft.com/office/powerpoint/2010/main" val="48783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A96F7-E031-1398-F33F-CA21D56DA454}"/>
              </a:ext>
            </a:extLst>
          </p:cNvPr>
          <p:cNvSpPr>
            <a:spLocks noGrp="1"/>
          </p:cNvSpPr>
          <p:nvPr>
            <p:ph type="title"/>
          </p:nvPr>
        </p:nvSpPr>
        <p:spPr>
          <a:xfrm>
            <a:off x="279392" y="544174"/>
            <a:ext cx="11627999" cy="720000"/>
          </a:xfrm>
        </p:spPr>
        <p:txBody>
          <a:bodyPr/>
          <a:lstStyle/>
          <a:p>
            <a:pPr algn="ctr"/>
            <a:r>
              <a:rPr lang="en-US">
                <a:latin typeface="Georgia"/>
                <a:cs typeface="Calibri"/>
              </a:rPr>
              <a:t>Four uses of wellbeing assessments</a:t>
            </a:r>
            <a:endParaRPr lang="en-US"/>
          </a:p>
        </p:txBody>
      </p:sp>
      <p:graphicFrame>
        <p:nvGraphicFramePr>
          <p:cNvPr id="3" name="Diagram 4">
            <a:extLst>
              <a:ext uri="{FF2B5EF4-FFF2-40B4-BE49-F238E27FC236}">
                <a16:creationId xmlns:a16="http://schemas.microsoft.com/office/drawing/2014/main" id="{89DD0622-018D-7CEF-4F4F-54873A65CC81}"/>
              </a:ext>
            </a:extLst>
          </p:cNvPr>
          <p:cNvGraphicFramePr/>
          <p:nvPr>
            <p:extLst>
              <p:ext uri="{D42A27DB-BD31-4B8C-83A1-F6EECF244321}">
                <p14:modId xmlns:p14="http://schemas.microsoft.com/office/powerpoint/2010/main" val="2927124349"/>
              </p:ext>
            </p:extLst>
          </p:nvPr>
        </p:nvGraphicFramePr>
        <p:xfrm>
          <a:off x="2186012" y="1172149"/>
          <a:ext cx="7826510" cy="5826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a:extLst>
              <a:ext uri="{FF2B5EF4-FFF2-40B4-BE49-F238E27FC236}">
                <a16:creationId xmlns:a16="http://schemas.microsoft.com/office/drawing/2014/main" id="{D978183F-BBF3-4BCD-A603-67BABB14108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15359" t="22614" r="11748" b="25234"/>
          <a:stretch/>
        </p:blipFill>
        <p:spPr>
          <a:xfrm>
            <a:off x="180001" y="128016"/>
            <a:ext cx="1895688" cy="625984"/>
          </a:xfrm>
          <a:prstGeom prst="rect">
            <a:avLst/>
          </a:prstGeom>
        </p:spPr>
      </p:pic>
    </p:spTree>
    <p:extLst>
      <p:ext uri="{BB962C8B-B14F-4D97-AF65-F5344CB8AC3E}">
        <p14:creationId xmlns:p14="http://schemas.microsoft.com/office/powerpoint/2010/main" val="345499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4962C48F-CBB1-49CB-BF8C-B1311204C47A}"/>
              </a:ext>
            </a:extLst>
          </p:cNvPr>
          <p:cNvSpPr>
            <a:spLocks noGrp="1"/>
          </p:cNvSpPr>
          <p:nvPr>
            <p:ph type="title"/>
          </p:nvPr>
        </p:nvSpPr>
        <p:spPr>
          <a:xfrm>
            <a:off x="334963" y="1260000"/>
            <a:ext cx="5683586" cy="624956"/>
          </a:xfrm>
        </p:spPr>
        <p:txBody>
          <a:bodyPr/>
          <a:lstStyle/>
          <a:p>
            <a:r>
              <a:rPr lang="en-GB">
                <a:latin typeface="Georgia"/>
              </a:rPr>
              <a:t>Lesson plans</a:t>
            </a:r>
            <a:endParaRPr lang="en-GB"/>
          </a:p>
        </p:txBody>
      </p:sp>
      <p:sp>
        <p:nvSpPr>
          <p:cNvPr id="6" name="Text Placeholder 14">
            <a:extLst>
              <a:ext uri="{FF2B5EF4-FFF2-40B4-BE49-F238E27FC236}">
                <a16:creationId xmlns:a16="http://schemas.microsoft.com/office/drawing/2014/main" id="{0A9370D4-FEB5-4A22-909C-48AFB72C9CC2}"/>
              </a:ext>
            </a:extLst>
          </p:cNvPr>
          <p:cNvSpPr txBox="1">
            <a:spLocks/>
          </p:cNvSpPr>
          <p:nvPr/>
        </p:nvSpPr>
        <p:spPr>
          <a:xfrm>
            <a:off x="334761" y="1884956"/>
            <a:ext cx="5584030" cy="4631732"/>
          </a:xfrm>
          <a:prstGeom prst="rect">
            <a:avLst/>
          </a:prstGeom>
        </p:spPr>
        <p:txBody>
          <a:bodyPr t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GB" sz="1800"/>
              <a:t>Pre- and post- check lesson plans for each of:</a:t>
            </a:r>
          </a:p>
          <a:p>
            <a:pPr>
              <a:spcAft>
                <a:spcPts val="1200"/>
              </a:spcAft>
            </a:pPr>
            <a:r>
              <a:rPr lang="en-GB" sz="1800"/>
              <a:t>Lower Primary (ages 7 – 9) - lower Key Stage 2</a:t>
            </a:r>
          </a:p>
          <a:p>
            <a:pPr>
              <a:spcAft>
                <a:spcPts val="1200"/>
              </a:spcAft>
            </a:pPr>
            <a:r>
              <a:rPr lang="en-GB" sz="1800"/>
              <a:t>Upper Primary (ages 9 – 11) - upper Key Stage 2</a:t>
            </a:r>
          </a:p>
          <a:p>
            <a:pPr>
              <a:spcAft>
                <a:spcPts val="1200"/>
              </a:spcAft>
            </a:pPr>
            <a:r>
              <a:rPr lang="en-GB" sz="1800"/>
              <a:t>Lower Secondary (ages 11 – 14 ) - Key Stage 3</a:t>
            </a:r>
          </a:p>
          <a:p>
            <a:pPr>
              <a:spcAft>
                <a:spcPts val="1200"/>
              </a:spcAft>
            </a:pPr>
            <a:r>
              <a:rPr lang="en-GB" sz="1800"/>
              <a:t>Upper Secondary (ages 14 – 16) - Key Stage 4</a:t>
            </a:r>
          </a:p>
          <a:p>
            <a:pPr>
              <a:spcAft>
                <a:spcPts val="1200"/>
              </a:spcAft>
            </a:pPr>
            <a:r>
              <a:rPr lang="en-GB" sz="1800"/>
              <a:t>Post-16 (ages 16 – 19) – Key stage 5</a:t>
            </a:r>
          </a:p>
          <a:p>
            <a:endParaRPr lang="en-GB" sz="1800"/>
          </a:p>
        </p:txBody>
      </p:sp>
      <p:pic>
        <p:nvPicPr>
          <p:cNvPr id="7" name="Picture 6">
            <a:extLst>
              <a:ext uri="{FF2B5EF4-FFF2-40B4-BE49-F238E27FC236}">
                <a16:creationId xmlns:a16="http://schemas.microsoft.com/office/drawing/2014/main" id="{2C9974E4-CC43-4EFC-A620-216787C814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73210" y="228067"/>
            <a:ext cx="2944776" cy="4163923"/>
          </a:xfrm>
          <a:prstGeom prst="rect">
            <a:avLst/>
          </a:prstGeom>
        </p:spPr>
      </p:pic>
      <p:pic>
        <p:nvPicPr>
          <p:cNvPr id="8" name="Picture 7">
            <a:extLst>
              <a:ext uri="{FF2B5EF4-FFF2-40B4-BE49-F238E27FC236}">
                <a16:creationId xmlns:a16="http://schemas.microsoft.com/office/drawing/2014/main" id="{9949BF38-6882-4729-88DC-AB1E96D4D7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00160" y="2093860"/>
            <a:ext cx="3103345" cy="4371175"/>
          </a:xfrm>
          <a:prstGeom prst="rect">
            <a:avLst/>
          </a:prstGeom>
        </p:spPr>
      </p:pic>
    </p:spTree>
    <p:extLst>
      <p:ext uri="{BB962C8B-B14F-4D97-AF65-F5344CB8AC3E}">
        <p14:creationId xmlns:p14="http://schemas.microsoft.com/office/powerpoint/2010/main" val="3123612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hlinkClick r:id="rId3"/>
            <a:extLst>
              <a:ext uri="{FF2B5EF4-FFF2-40B4-BE49-F238E27FC236}">
                <a16:creationId xmlns:a16="http://schemas.microsoft.com/office/drawing/2014/main" id="{25D3ED38-F8F9-8FDA-99AF-11A5A8CCB915}"/>
              </a:ext>
            </a:extLst>
          </p:cNvPr>
          <p:cNvPicPr>
            <a:picLocks noGrp="1" noChangeAspect="1"/>
          </p:cNvPicPr>
          <p:nvPr>
            <p:ph idx="4294967295"/>
          </p:nvPr>
        </p:nvPicPr>
        <p:blipFill>
          <a:blip r:embed="rId4"/>
          <a:stretch>
            <a:fillRect/>
          </a:stretch>
        </p:blipFill>
        <p:spPr>
          <a:xfrm>
            <a:off x="1651617" y="814323"/>
            <a:ext cx="9214450" cy="5229354"/>
          </a:xfrm>
        </p:spPr>
      </p:pic>
      <p:sp>
        <p:nvSpPr>
          <p:cNvPr id="4" name="Footer Placeholder 3">
            <a:extLst>
              <a:ext uri="{FF2B5EF4-FFF2-40B4-BE49-F238E27FC236}">
                <a16:creationId xmlns:a16="http://schemas.microsoft.com/office/drawing/2014/main" id="{4E06517A-8A28-7C53-C29F-B8CAA7CE8107}"/>
              </a:ext>
            </a:extLst>
          </p:cNvPr>
          <p:cNvSpPr>
            <a:spLocks noGrp="1"/>
          </p:cNvSpPr>
          <p:nvPr>
            <p:ph type="ftr" sz="quarter" idx="4294967295"/>
          </p:nvPr>
        </p:nvSpPr>
        <p:spPr>
          <a:xfrm>
            <a:off x="0" y="6203950"/>
            <a:ext cx="5689600" cy="654050"/>
          </a:xfrm>
        </p:spPr>
        <p:txBody>
          <a:bodyPr/>
          <a:lstStyle/>
          <a:p>
            <a:r>
              <a:rPr lang="en-GB" sz="1600" dirty="0">
                <a:solidFill>
                  <a:schemeClr val="accent6"/>
                </a:solidFill>
                <a:cs typeface="Arial"/>
              </a:rPr>
              <a:t>https://vimeo.com/721409462</a:t>
            </a:r>
          </a:p>
        </p:txBody>
      </p:sp>
      <p:sp>
        <p:nvSpPr>
          <p:cNvPr id="5" name="Slide Number Placeholder 4">
            <a:extLst>
              <a:ext uri="{FF2B5EF4-FFF2-40B4-BE49-F238E27FC236}">
                <a16:creationId xmlns:a16="http://schemas.microsoft.com/office/drawing/2014/main" id="{6DD8449B-6094-FBC8-1A4E-AECA3BAF72EF}"/>
              </a:ext>
            </a:extLst>
          </p:cNvPr>
          <p:cNvSpPr>
            <a:spLocks noGrp="1"/>
          </p:cNvSpPr>
          <p:nvPr>
            <p:ph type="sldNum" sz="quarter" idx="4294967295"/>
          </p:nvPr>
        </p:nvSpPr>
        <p:spPr>
          <a:xfrm>
            <a:off x="11363325" y="333375"/>
            <a:ext cx="828675" cy="207963"/>
          </a:xfrm>
        </p:spPr>
        <p:txBody>
          <a:bodyPr/>
          <a:lstStyle/>
          <a:p>
            <a:fld id="{6580B96C-853A-4F26-91B4-F0764DB54639}" type="slidenum">
              <a:rPr lang="en-GB" smtClean="0"/>
              <a:pPr/>
              <a:t>39</a:t>
            </a:fld>
            <a:endParaRPr lang="en-GB"/>
          </a:p>
        </p:txBody>
      </p:sp>
    </p:spTree>
    <p:extLst>
      <p:ext uri="{BB962C8B-B14F-4D97-AF65-F5344CB8AC3E}">
        <p14:creationId xmlns:p14="http://schemas.microsoft.com/office/powerpoint/2010/main" val="109111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a:extLst>
              <a:ext uri="{FF2B5EF4-FFF2-40B4-BE49-F238E27FC236}">
                <a16:creationId xmlns:a16="http://schemas.microsoft.com/office/drawing/2014/main" id="{CA833C89-7D71-4CBA-BCD2-D319750E6E0F}"/>
              </a:ext>
            </a:extLst>
          </p:cNvPr>
          <p:cNvSpPr txBox="1">
            <a:spLocks/>
          </p:cNvSpPr>
          <p:nvPr/>
        </p:nvSpPr>
        <p:spPr>
          <a:xfrm>
            <a:off x="2482262" y="1642005"/>
            <a:ext cx="9374775" cy="4676096"/>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B5057"/>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B5057"/>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B5057"/>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B5057"/>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B50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a:ln>
                <a:noFill/>
              </a:ln>
              <a:solidFill>
                <a:schemeClr val="tx1"/>
              </a:solidFill>
              <a:effectLst/>
              <a:uLnTx/>
              <a:uFillTx/>
              <a:latin typeface="Arial"/>
              <a:ea typeface="+mn-ea"/>
              <a:cs typeface="+mn-cs"/>
            </a:endParaRPr>
          </a:p>
        </p:txBody>
      </p:sp>
      <p:sp>
        <p:nvSpPr>
          <p:cNvPr id="7" name="Title 6">
            <a:extLst>
              <a:ext uri="{FF2B5EF4-FFF2-40B4-BE49-F238E27FC236}">
                <a16:creationId xmlns:a16="http://schemas.microsoft.com/office/drawing/2014/main" id="{B99D07AE-F259-4FDD-BBCC-941BF4B5C6CB}"/>
              </a:ext>
            </a:extLst>
          </p:cNvPr>
          <p:cNvSpPr txBox="1">
            <a:spLocks/>
          </p:cNvSpPr>
          <p:nvPr/>
        </p:nvSpPr>
        <p:spPr>
          <a:xfrm>
            <a:off x="334963" y="1642005"/>
            <a:ext cx="11522075" cy="624956"/>
          </a:xfrm>
          <a:prstGeom prst="rect">
            <a:avLst/>
          </a:prstGeom>
        </p:spPr>
        <p:txBody>
          <a:bodyPr lIns="91440" tIns="45720" rIns="91440" bIns="45720" anchor="t"/>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defRPr/>
            </a:pPr>
            <a:r>
              <a:rPr lang="en-GB" sz="4400">
                <a:latin typeface="Georgia"/>
              </a:rPr>
              <a:t>Our key questions for today</a:t>
            </a:r>
            <a:endParaRPr lang="en-US" sz="3600"/>
          </a:p>
        </p:txBody>
      </p:sp>
      <p:sp>
        <p:nvSpPr>
          <p:cNvPr id="8" name="Content Placeholder 7">
            <a:extLst>
              <a:ext uri="{FF2B5EF4-FFF2-40B4-BE49-F238E27FC236}">
                <a16:creationId xmlns:a16="http://schemas.microsoft.com/office/drawing/2014/main" id="{5E047D4C-DDF8-49F6-B9C0-DAF8B622F187}"/>
              </a:ext>
            </a:extLst>
          </p:cNvPr>
          <p:cNvSpPr txBox="1">
            <a:spLocks/>
          </p:cNvSpPr>
          <p:nvPr/>
        </p:nvSpPr>
        <p:spPr>
          <a:xfrm>
            <a:off x="836517" y="2569464"/>
            <a:ext cx="10518965" cy="3028536"/>
          </a:xfrm>
          <a:prstGeom prst="rect">
            <a:avLst/>
          </a:prstGeom>
        </p:spPr>
        <p:txBody>
          <a:bodyPr lIns="91440" tIns="45720" rIns="91440" bIns="4572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4B5057"/>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4B5057"/>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4B5057"/>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B5057"/>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B50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a:solidFill>
                <a:schemeClr val="tx1"/>
              </a:solidFill>
            </a:endParaRPr>
          </a:p>
          <a:p>
            <a:pPr marL="742950" indent="-742950">
              <a:buFont typeface="+mj-lt"/>
              <a:buAutoNum type="arabicPeriod"/>
            </a:pPr>
            <a:r>
              <a:rPr lang="en-US" sz="3200">
                <a:solidFill>
                  <a:schemeClr val="tx1"/>
                </a:solidFill>
              </a:rPr>
              <a:t>What is wellbeing in schools?</a:t>
            </a:r>
            <a:endParaRPr lang="en-US" sz="3200">
              <a:solidFill>
                <a:schemeClr val="tx1"/>
              </a:solidFill>
              <a:cs typeface="Calibri"/>
            </a:endParaRPr>
          </a:p>
          <a:p>
            <a:pPr marL="742950" indent="-742950">
              <a:buFont typeface="+mj-lt"/>
              <a:buAutoNum type="arabicPeriod"/>
            </a:pPr>
            <a:r>
              <a:rPr lang="en-US" sz="3200">
                <a:solidFill>
                  <a:schemeClr val="tx1"/>
                </a:solidFill>
              </a:rPr>
              <a:t>Why is wellbeing in schools such an important issue?</a:t>
            </a:r>
            <a:endParaRPr lang="en-US" sz="3200">
              <a:solidFill>
                <a:schemeClr val="tx1"/>
              </a:solidFill>
              <a:cs typeface="Calibri"/>
            </a:endParaRPr>
          </a:p>
          <a:p>
            <a:pPr marL="742950" indent="-742950">
              <a:buFont typeface="+mj-lt"/>
              <a:buAutoNum type="arabicPeriod"/>
            </a:pPr>
            <a:r>
              <a:rPr lang="en-US" sz="3200">
                <a:solidFill>
                  <a:schemeClr val="tx1"/>
                </a:solidFill>
              </a:rPr>
              <a:t>Why is wellbeing worth evaluating or assessing?</a:t>
            </a:r>
            <a:endParaRPr lang="en-US" sz="3200">
              <a:solidFill>
                <a:schemeClr val="tx1"/>
              </a:solidFill>
              <a:cs typeface="Arial"/>
            </a:endParaRPr>
          </a:p>
          <a:p>
            <a:pPr marL="742950" indent="-742950">
              <a:buAutoNum type="arabicPeriod"/>
            </a:pPr>
            <a:r>
              <a:rPr lang="en-US" sz="3200">
                <a:solidFill>
                  <a:schemeClr val="tx1"/>
                </a:solidFill>
                <a:cs typeface="Arial"/>
              </a:rPr>
              <a:t>How can we improve wellbeing in our schools?</a:t>
            </a:r>
          </a:p>
        </p:txBody>
      </p:sp>
    </p:spTree>
    <p:extLst>
      <p:ext uri="{BB962C8B-B14F-4D97-AF65-F5344CB8AC3E}">
        <p14:creationId xmlns:p14="http://schemas.microsoft.com/office/powerpoint/2010/main" val="443358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FAD2FC-A98F-643A-6373-DD498BFAAF21}"/>
              </a:ext>
            </a:extLst>
          </p:cNvPr>
          <p:cNvSpPr>
            <a:spLocks noGrp="1"/>
          </p:cNvSpPr>
          <p:nvPr>
            <p:ph type="title"/>
          </p:nvPr>
        </p:nvSpPr>
        <p:spPr/>
        <p:txBody>
          <a:bodyPr>
            <a:normAutofit/>
          </a:bodyPr>
          <a:lstStyle/>
          <a:p>
            <a:r>
              <a:rPr lang="en-US" sz="4000" dirty="0"/>
              <a:t>Next steps</a:t>
            </a:r>
            <a:endParaRPr lang="en-GB" sz="4000" dirty="0"/>
          </a:p>
        </p:txBody>
      </p:sp>
    </p:spTree>
    <p:extLst>
      <p:ext uri="{BB962C8B-B14F-4D97-AF65-F5344CB8AC3E}">
        <p14:creationId xmlns:p14="http://schemas.microsoft.com/office/powerpoint/2010/main" val="7827513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B2EE-11FF-6D63-EA8F-266F55568657}"/>
              </a:ext>
            </a:extLst>
          </p:cNvPr>
          <p:cNvSpPr>
            <a:spLocks noGrp="1"/>
          </p:cNvSpPr>
          <p:nvPr>
            <p:ph type="title"/>
          </p:nvPr>
        </p:nvSpPr>
        <p:spPr>
          <a:xfrm>
            <a:off x="180001" y="1008000"/>
            <a:ext cx="11627999" cy="720000"/>
          </a:xfrm>
        </p:spPr>
        <p:txBody>
          <a:bodyPr anchor="ctr">
            <a:normAutofit/>
          </a:bodyPr>
          <a:lstStyle/>
          <a:p>
            <a:r>
              <a:rPr lang="en-US" dirty="0"/>
              <a:t>What could we measure in wellbeing?</a:t>
            </a:r>
          </a:p>
        </p:txBody>
      </p:sp>
      <p:pic>
        <p:nvPicPr>
          <p:cNvPr id="5" name="Picture 4">
            <a:extLst>
              <a:ext uri="{FF2B5EF4-FFF2-40B4-BE49-F238E27FC236}">
                <a16:creationId xmlns:a16="http://schemas.microsoft.com/office/drawing/2014/main" id="{82B5210C-5DAA-4067-2F4B-820EA4F71E1D}"/>
              </a:ext>
            </a:extLst>
          </p:cNvPr>
          <p:cNvPicPr>
            <a:picLocks noChangeAspect="1"/>
          </p:cNvPicPr>
          <p:nvPr/>
        </p:nvPicPr>
        <p:blipFill>
          <a:blip r:embed="rId3"/>
          <a:stretch>
            <a:fillRect/>
          </a:stretch>
        </p:blipFill>
        <p:spPr>
          <a:xfrm>
            <a:off x="228987" y="2639499"/>
            <a:ext cx="11623040" cy="2847643"/>
          </a:xfrm>
          <a:prstGeom prst="rect">
            <a:avLst/>
          </a:prstGeom>
          <a:noFill/>
        </p:spPr>
      </p:pic>
    </p:spTree>
    <p:extLst>
      <p:ext uri="{BB962C8B-B14F-4D97-AF65-F5344CB8AC3E}">
        <p14:creationId xmlns:p14="http://schemas.microsoft.com/office/powerpoint/2010/main" val="724048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8C60-F307-FF11-4187-EE3B09456500}"/>
              </a:ext>
            </a:extLst>
          </p:cNvPr>
          <p:cNvSpPr>
            <a:spLocks noGrp="1"/>
          </p:cNvSpPr>
          <p:nvPr>
            <p:ph type="title"/>
          </p:nvPr>
        </p:nvSpPr>
        <p:spPr>
          <a:xfrm>
            <a:off x="180001" y="994270"/>
            <a:ext cx="11627999" cy="720000"/>
          </a:xfrm>
        </p:spPr>
        <p:txBody>
          <a:bodyPr/>
          <a:lstStyle/>
          <a:p>
            <a:r>
              <a:rPr lang="en-US" dirty="0">
                <a:latin typeface="Georgia"/>
                <a:cs typeface="Calibri"/>
              </a:rPr>
              <a:t>Getting started</a:t>
            </a:r>
            <a:endParaRPr lang="en-US" dirty="0"/>
          </a:p>
        </p:txBody>
      </p:sp>
      <p:sp>
        <p:nvSpPr>
          <p:cNvPr id="3" name="Content Placeholder 2">
            <a:extLst>
              <a:ext uri="{FF2B5EF4-FFF2-40B4-BE49-F238E27FC236}">
                <a16:creationId xmlns:a16="http://schemas.microsoft.com/office/drawing/2014/main" id="{CAE04D56-3F6F-C847-0E7C-C359CC878345}"/>
              </a:ext>
            </a:extLst>
          </p:cNvPr>
          <p:cNvSpPr>
            <a:spLocks noGrp="1"/>
          </p:cNvSpPr>
          <p:nvPr>
            <p:ph idx="1"/>
          </p:nvPr>
        </p:nvSpPr>
        <p:spPr>
          <a:xfrm>
            <a:off x="180000" y="1987028"/>
            <a:ext cx="11629904" cy="4815345"/>
          </a:xfrm>
        </p:spPr>
        <p:txBody>
          <a:bodyPr vert="horz" lIns="91440" tIns="45720" rIns="91440" bIns="45720" rtlCol="0" anchor="t">
            <a:normAutofit/>
          </a:bodyPr>
          <a:lstStyle/>
          <a:p>
            <a:pPr marL="0" indent="0">
              <a:buNone/>
            </a:pPr>
            <a:r>
              <a:rPr lang="en-US" dirty="0">
                <a:latin typeface="Arial"/>
                <a:cs typeface="Arial"/>
              </a:rPr>
              <a:t>Clarify the pertinent wellbeing issues in</a:t>
            </a:r>
            <a:r>
              <a:rPr lang="en-US" b="1" dirty="0">
                <a:latin typeface="Arial"/>
                <a:cs typeface="Arial"/>
              </a:rPr>
              <a:t> </a:t>
            </a:r>
            <a:r>
              <a:rPr lang="en-US" b="1" dirty="0">
                <a:solidFill>
                  <a:srgbClr val="00B050"/>
                </a:solidFill>
                <a:latin typeface="Arial"/>
                <a:cs typeface="Arial"/>
              </a:rPr>
              <a:t>your</a:t>
            </a:r>
            <a:r>
              <a:rPr lang="en-US" dirty="0">
                <a:latin typeface="Arial"/>
                <a:cs typeface="Arial"/>
              </a:rPr>
              <a:t> school.</a:t>
            </a:r>
            <a:endParaRPr lang="en-US" dirty="0">
              <a:cs typeface="Arial"/>
            </a:endParaRPr>
          </a:p>
          <a:p>
            <a:pPr marL="0" indent="0">
              <a:buNone/>
            </a:pPr>
            <a:endParaRPr lang="en-US" sz="1000" dirty="0">
              <a:solidFill>
                <a:srgbClr val="252525"/>
              </a:solidFill>
              <a:latin typeface="Arial"/>
              <a:cs typeface="Arial"/>
            </a:endParaRPr>
          </a:p>
          <a:p>
            <a:pPr marL="0" indent="0" algn="ctr">
              <a:buNone/>
            </a:pPr>
            <a:r>
              <a:rPr lang="en-US" sz="3200" i="1" dirty="0">
                <a:solidFill>
                  <a:srgbClr val="0070C0"/>
                </a:solidFill>
                <a:latin typeface="Arial"/>
                <a:cs typeface="Arial"/>
              </a:rPr>
              <a:t>What are the priority areas to focus upon?</a:t>
            </a:r>
            <a:endParaRPr lang="en-US" dirty="0">
              <a:cs typeface="Arial"/>
            </a:endParaRPr>
          </a:p>
          <a:p>
            <a:pPr marL="0" indent="0" algn="ctr">
              <a:buNone/>
            </a:pPr>
            <a:endParaRPr lang="en-US" sz="3600" i="1" dirty="0">
              <a:solidFill>
                <a:srgbClr val="0070C0"/>
              </a:solidFill>
              <a:latin typeface="Arial"/>
              <a:cs typeface="Arial"/>
            </a:endParaRPr>
          </a:p>
          <a:p>
            <a:pPr marL="0" indent="0" algn="ctr">
              <a:buNone/>
            </a:pPr>
            <a:endParaRPr lang="en-US" sz="3600" i="1" dirty="0">
              <a:solidFill>
                <a:srgbClr val="0070C0"/>
              </a:solidFill>
              <a:latin typeface="Arial"/>
              <a:cs typeface="Arial"/>
            </a:endParaRPr>
          </a:p>
          <a:p>
            <a:pPr marL="0" indent="0">
              <a:buNone/>
            </a:pPr>
            <a:endParaRPr lang="en-US" dirty="0">
              <a:latin typeface="Arial"/>
              <a:cs typeface="Arial"/>
            </a:endParaRPr>
          </a:p>
          <a:p>
            <a:pPr marL="0" indent="0">
              <a:buNone/>
            </a:pPr>
            <a:r>
              <a:rPr lang="en-US" sz="2200" dirty="0">
                <a:latin typeface="Arial"/>
                <a:cs typeface="Arial"/>
              </a:rPr>
              <a:t>Spend a couple of minutes thinking about your school. Where is a need for wellbeing most evident?</a:t>
            </a:r>
          </a:p>
          <a:p>
            <a:pPr marL="0" indent="0">
              <a:buNone/>
            </a:pPr>
            <a:endParaRPr lang="en-US" sz="1300" dirty="0">
              <a:latin typeface="Arial"/>
              <a:cs typeface="Arial"/>
            </a:endParaRPr>
          </a:p>
          <a:p>
            <a:pPr marL="0" indent="0">
              <a:buNone/>
            </a:pPr>
            <a:endParaRPr lang="en-US" sz="2200" dirty="0">
              <a:latin typeface="Arial"/>
              <a:cs typeface="Arial"/>
            </a:endParaRPr>
          </a:p>
          <a:p>
            <a:pPr marL="0" indent="0">
              <a:buNone/>
            </a:pPr>
            <a:endParaRPr lang="en-US" sz="1300" dirty="0">
              <a:latin typeface="Arial"/>
              <a:cs typeface="Arial"/>
            </a:endParaRPr>
          </a:p>
          <a:p>
            <a:pPr marL="0" indent="0">
              <a:buNone/>
            </a:pPr>
            <a:endParaRPr lang="en-US" sz="2600" dirty="0">
              <a:cs typeface="Arial"/>
            </a:endParaRPr>
          </a:p>
        </p:txBody>
      </p:sp>
      <p:sp>
        <p:nvSpPr>
          <p:cNvPr id="4" name="Rectangle: Rounded Corners 3">
            <a:extLst>
              <a:ext uri="{FF2B5EF4-FFF2-40B4-BE49-F238E27FC236}">
                <a16:creationId xmlns:a16="http://schemas.microsoft.com/office/drawing/2014/main" id="{4522E101-0978-BB1D-8967-A3A1B56C5C2B}"/>
              </a:ext>
            </a:extLst>
          </p:cNvPr>
          <p:cNvSpPr/>
          <p:nvPr/>
        </p:nvSpPr>
        <p:spPr>
          <a:xfrm>
            <a:off x="439993" y="3373615"/>
            <a:ext cx="1769805" cy="90948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Relationships among students/staff?</a:t>
            </a:r>
            <a:endParaRPr lang="en-US"/>
          </a:p>
        </p:txBody>
      </p:sp>
      <p:sp>
        <p:nvSpPr>
          <p:cNvPr id="5" name="Rectangle: Rounded Corners 4">
            <a:extLst>
              <a:ext uri="{FF2B5EF4-FFF2-40B4-BE49-F238E27FC236}">
                <a16:creationId xmlns:a16="http://schemas.microsoft.com/office/drawing/2014/main" id="{139F6686-2EFA-DE2D-1879-ABE34E213CEA}"/>
              </a:ext>
            </a:extLst>
          </p:cNvPr>
          <p:cNvSpPr/>
          <p:nvPr/>
        </p:nvSpPr>
        <p:spPr>
          <a:xfrm>
            <a:off x="2492476" y="3373614"/>
            <a:ext cx="1769805" cy="90948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Teacher-student relationships?</a:t>
            </a:r>
          </a:p>
        </p:txBody>
      </p:sp>
      <p:sp>
        <p:nvSpPr>
          <p:cNvPr id="6" name="Rectangle: Rounded Corners 5">
            <a:extLst>
              <a:ext uri="{FF2B5EF4-FFF2-40B4-BE49-F238E27FC236}">
                <a16:creationId xmlns:a16="http://schemas.microsoft.com/office/drawing/2014/main" id="{8B0D37D6-959C-EB06-27EF-38867126353F}"/>
              </a:ext>
            </a:extLst>
          </p:cNvPr>
          <p:cNvSpPr/>
          <p:nvPr/>
        </p:nvSpPr>
        <p:spPr>
          <a:xfrm>
            <a:off x="4544959" y="3373614"/>
            <a:ext cx="1646902" cy="90948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High stress levels?</a:t>
            </a:r>
          </a:p>
        </p:txBody>
      </p:sp>
      <p:sp>
        <p:nvSpPr>
          <p:cNvPr id="7" name="Rectangle: Rounded Corners 6">
            <a:extLst>
              <a:ext uri="{FF2B5EF4-FFF2-40B4-BE49-F238E27FC236}">
                <a16:creationId xmlns:a16="http://schemas.microsoft.com/office/drawing/2014/main" id="{07FDA933-0852-956B-CAC0-94BAB475F3A6}"/>
              </a:ext>
            </a:extLst>
          </p:cNvPr>
          <p:cNvSpPr/>
          <p:nvPr/>
        </p:nvSpPr>
        <p:spPr>
          <a:xfrm>
            <a:off x="6474540" y="3373614"/>
            <a:ext cx="1646902" cy="90948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Little sense of making progress?</a:t>
            </a:r>
          </a:p>
        </p:txBody>
      </p:sp>
      <p:sp>
        <p:nvSpPr>
          <p:cNvPr id="8" name="Rectangle: Rounded Corners 7">
            <a:extLst>
              <a:ext uri="{FF2B5EF4-FFF2-40B4-BE49-F238E27FC236}">
                <a16:creationId xmlns:a16="http://schemas.microsoft.com/office/drawing/2014/main" id="{0B612CA0-6A85-437C-76A3-DC8B6909A83A}"/>
              </a:ext>
            </a:extLst>
          </p:cNvPr>
          <p:cNvSpPr/>
          <p:nvPr/>
        </p:nvSpPr>
        <p:spPr>
          <a:xfrm>
            <a:off x="8404120" y="3373615"/>
            <a:ext cx="1769804" cy="110179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New students don't 'belong' yet?</a:t>
            </a:r>
          </a:p>
        </p:txBody>
      </p:sp>
      <p:sp>
        <p:nvSpPr>
          <p:cNvPr id="9" name="Rectangle: Rounded Corners 8">
            <a:extLst>
              <a:ext uri="{FF2B5EF4-FFF2-40B4-BE49-F238E27FC236}">
                <a16:creationId xmlns:a16="http://schemas.microsoft.com/office/drawing/2014/main" id="{23C2E74C-CF08-288A-34E2-0F999A4C06D2}"/>
              </a:ext>
            </a:extLst>
          </p:cNvPr>
          <p:cNvSpPr/>
          <p:nvPr/>
        </p:nvSpPr>
        <p:spPr>
          <a:xfrm>
            <a:off x="10358283" y="3410486"/>
            <a:ext cx="1142999" cy="90948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Arial"/>
              </a:rPr>
              <a:t>Or...?</a:t>
            </a:r>
            <a:endParaRPr lang="en-US"/>
          </a:p>
        </p:txBody>
      </p:sp>
    </p:spTree>
    <p:extLst>
      <p:ext uri="{BB962C8B-B14F-4D97-AF65-F5344CB8AC3E}">
        <p14:creationId xmlns:p14="http://schemas.microsoft.com/office/powerpoint/2010/main" val="2837094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Left-Right 6">
            <a:extLst>
              <a:ext uri="{FF2B5EF4-FFF2-40B4-BE49-F238E27FC236}">
                <a16:creationId xmlns:a16="http://schemas.microsoft.com/office/drawing/2014/main" id="{B855C54B-0D61-79C0-B6FA-D25A3A27FAD1}"/>
              </a:ext>
            </a:extLst>
          </p:cNvPr>
          <p:cNvSpPr/>
          <p:nvPr/>
        </p:nvSpPr>
        <p:spPr>
          <a:xfrm>
            <a:off x="4622274" y="3477665"/>
            <a:ext cx="2947451" cy="21781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F75FCB39-7B4A-21DA-10BC-EA673BE960D1}"/>
              </a:ext>
            </a:extLst>
          </p:cNvPr>
          <p:cNvSpPr>
            <a:spLocks noGrp="1"/>
          </p:cNvSpPr>
          <p:nvPr>
            <p:ph idx="4294967295"/>
          </p:nvPr>
        </p:nvSpPr>
        <p:spPr>
          <a:xfrm>
            <a:off x="185351" y="1167266"/>
            <a:ext cx="11438324" cy="725487"/>
          </a:xfrm>
        </p:spPr>
        <p:txBody>
          <a:bodyPr vert="horz" lIns="91440" tIns="45720" rIns="91440" bIns="45720" rtlCol="0" anchor="t">
            <a:normAutofit fontScale="92500"/>
          </a:bodyPr>
          <a:lstStyle/>
          <a:p>
            <a:pPr marL="0" indent="0">
              <a:buNone/>
            </a:pPr>
            <a:r>
              <a:rPr lang="en-US" sz="4000" dirty="0">
                <a:latin typeface="+mj-lt"/>
                <a:cs typeface="Arial"/>
              </a:rPr>
              <a:t>Once you know what you want to focus on, you could</a:t>
            </a:r>
            <a:endParaRPr lang="en-US" sz="4000" dirty="0">
              <a:latin typeface="+mj-lt"/>
              <a:cs typeface="Arial" panose="020B0604020202020204" pitchFamily="34" charset="0"/>
            </a:endParaRPr>
          </a:p>
          <a:p>
            <a:pPr lvl="1"/>
            <a:endParaRPr lang="en-US" dirty="0">
              <a:latin typeface="Arial"/>
              <a:cs typeface="Arial"/>
            </a:endParaRPr>
          </a:p>
          <a:p>
            <a:endParaRPr lang="en-US" dirty="0">
              <a:latin typeface="Arial"/>
              <a:cs typeface="Arial"/>
            </a:endParaRPr>
          </a:p>
          <a:p>
            <a:pPr marL="0" indent="0">
              <a:buNone/>
            </a:pPr>
            <a:endParaRPr lang="en-US" dirty="0">
              <a:cs typeface="Arial"/>
            </a:endParaRPr>
          </a:p>
        </p:txBody>
      </p:sp>
      <p:sp>
        <p:nvSpPr>
          <p:cNvPr id="4" name="Rectangle: Rounded Corners 3">
            <a:extLst>
              <a:ext uri="{FF2B5EF4-FFF2-40B4-BE49-F238E27FC236}">
                <a16:creationId xmlns:a16="http://schemas.microsoft.com/office/drawing/2014/main" id="{ED1E1C8E-E5D5-01B5-2161-C297566EEE69}"/>
              </a:ext>
            </a:extLst>
          </p:cNvPr>
          <p:cNvSpPr/>
          <p:nvPr/>
        </p:nvSpPr>
        <p:spPr>
          <a:xfrm>
            <a:off x="776717" y="2789915"/>
            <a:ext cx="3395187" cy="291686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600" dirty="0">
                <a:solidFill>
                  <a:schemeClr val="bg1"/>
                </a:solidFill>
                <a:cs typeface="Arial"/>
              </a:rPr>
              <a:t>Develop a whole-school approach or strategy around wellbeing</a:t>
            </a:r>
          </a:p>
        </p:txBody>
      </p:sp>
      <p:sp>
        <p:nvSpPr>
          <p:cNvPr id="5" name="Rectangle: Rounded Corners 4">
            <a:extLst>
              <a:ext uri="{FF2B5EF4-FFF2-40B4-BE49-F238E27FC236}">
                <a16:creationId xmlns:a16="http://schemas.microsoft.com/office/drawing/2014/main" id="{8704435E-8B04-AC4B-617E-4104257335EA}"/>
              </a:ext>
            </a:extLst>
          </p:cNvPr>
          <p:cNvSpPr/>
          <p:nvPr/>
        </p:nvSpPr>
        <p:spPr>
          <a:xfrm>
            <a:off x="7877066" y="2900806"/>
            <a:ext cx="3538217" cy="2916861"/>
          </a:xfrm>
          <a:prstGeom prst="roundRect">
            <a:avLst/>
          </a:prstGeom>
          <a:solidFill>
            <a:srgbClr val="7030A0">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600" dirty="0">
                <a:solidFill>
                  <a:schemeClr val="accent1">
                    <a:lumMod val="10000"/>
                  </a:schemeClr>
                </a:solidFill>
                <a:cs typeface="Arial"/>
              </a:rPr>
              <a:t>Identify teacher strategies and activities for improving wellbeing in the focus areas</a:t>
            </a:r>
          </a:p>
        </p:txBody>
      </p:sp>
      <p:sp>
        <p:nvSpPr>
          <p:cNvPr id="6" name="TextBox 5">
            <a:extLst>
              <a:ext uri="{FF2B5EF4-FFF2-40B4-BE49-F238E27FC236}">
                <a16:creationId xmlns:a16="http://schemas.microsoft.com/office/drawing/2014/main" id="{A7B277A0-CE5B-B97B-E0B6-5FA54AC4074B}"/>
              </a:ext>
            </a:extLst>
          </p:cNvPr>
          <p:cNvSpPr txBox="1"/>
          <p:nvPr/>
        </p:nvSpPr>
        <p:spPr>
          <a:xfrm>
            <a:off x="5202065" y="4086702"/>
            <a:ext cx="1917290" cy="892552"/>
          </a:xfrm>
          <a:prstGeom prst="rect">
            <a:avLst/>
          </a:prstGeom>
          <a:noFill/>
        </p:spPr>
        <p:txBody>
          <a:bodyPr wrap="square" rtlCol="0">
            <a:spAutoFit/>
          </a:bodyPr>
          <a:lstStyle/>
          <a:p>
            <a:pPr algn="ctr"/>
            <a:r>
              <a:rPr lang="en-GB" sz="2600" b="1" dirty="0"/>
              <a:t>Action Research </a:t>
            </a:r>
          </a:p>
        </p:txBody>
      </p:sp>
    </p:spTree>
    <p:extLst>
      <p:ext uri="{BB962C8B-B14F-4D97-AF65-F5344CB8AC3E}">
        <p14:creationId xmlns:p14="http://schemas.microsoft.com/office/powerpoint/2010/main" val="1454106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629D876-B473-4191-BB0D-D1EA83C75037}"/>
              </a:ext>
            </a:extLst>
          </p:cNvPr>
          <p:cNvSpPr txBox="1"/>
          <p:nvPr/>
        </p:nvSpPr>
        <p:spPr>
          <a:xfrm>
            <a:off x="6501161" y="479039"/>
            <a:ext cx="5408341" cy="5386090"/>
          </a:xfrm>
          <a:prstGeom prst="rect">
            <a:avLst/>
          </a:prstGeom>
          <a:noFill/>
        </p:spPr>
        <p:txBody>
          <a:bodyPr wrap="square">
            <a:spAutoFit/>
          </a:bodyPr>
          <a:lstStyle/>
          <a:p>
            <a:pPr>
              <a:spcAft>
                <a:spcPts val="1800"/>
              </a:spcAft>
            </a:pPr>
            <a:r>
              <a:rPr lang="en-GB" sz="3600">
                <a:latin typeface="+mj-lt"/>
              </a:rPr>
              <a:t>Supporting a whole school approach to wellbeing</a:t>
            </a:r>
          </a:p>
          <a:p>
            <a:pPr>
              <a:spcAft>
                <a:spcPts val="1800"/>
              </a:spcAft>
            </a:pPr>
            <a:endParaRPr lang="en-GB" sz="3600"/>
          </a:p>
          <a:p>
            <a:pPr marL="285750" indent="-285750">
              <a:spcAft>
                <a:spcPts val="1800"/>
              </a:spcAft>
              <a:buFont typeface="Arial" panose="020B0604020202020204" pitchFamily="34" charset="0"/>
              <a:buChar char="•"/>
            </a:pPr>
            <a:r>
              <a:rPr lang="en-GB" sz="2400"/>
              <a:t>Freely available to all from gov.uk</a:t>
            </a:r>
          </a:p>
          <a:p>
            <a:pPr marL="285750" indent="-285750">
              <a:spcAft>
                <a:spcPts val="1800"/>
              </a:spcAft>
              <a:buFont typeface="Arial" panose="020B0604020202020204" pitchFamily="34" charset="0"/>
              <a:buChar char="•"/>
            </a:pPr>
            <a:r>
              <a:rPr lang="en-GB" sz="2400"/>
              <a:t>This document describes 8 principles of a whole school or college approach to promoting mental health and wellbeing.</a:t>
            </a:r>
          </a:p>
          <a:p>
            <a:pPr>
              <a:spcAft>
                <a:spcPts val="1800"/>
              </a:spcAft>
            </a:pPr>
            <a:endParaRPr lang="en-GB" sz="2000"/>
          </a:p>
        </p:txBody>
      </p:sp>
      <p:pic>
        <p:nvPicPr>
          <p:cNvPr id="10" name="Picture 9">
            <a:hlinkClick r:id="rId3"/>
            <a:extLst>
              <a:ext uri="{FF2B5EF4-FFF2-40B4-BE49-F238E27FC236}">
                <a16:creationId xmlns:a16="http://schemas.microsoft.com/office/drawing/2014/main" id="{617CBC61-A185-4D2A-AAA6-CF9F3BA4D2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1756" y="685800"/>
            <a:ext cx="4159088" cy="5893216"/>
          </a:xfrm>
          <a:prstGeom prst="rect">
            <a:avLst/>
          </a:prstGeom>
          <a:ln w="9525">
            <a:solidFill>
              <a:schemeClr val="tx1"/>
            </a:solidFill>
          </a:ln>
        </p:spPr>
      </p:pic>
      <p:sp>
        <p:nvSpPr>
          <p:cNvPr id="11" name="TextBox 10">
            <a:extLst>
              <a:ext uri="{FF2B5EF4-FFF2-40B4-BE49-F238E27FC236}">
                <a16:creationId xmlns:a16="http://schemas.microsoft.com/office/drawing/2014/main" id="{96A7592D-E0AB-4988-9585-E02C5DFAE9E0}"/>
              </a:ext>
            </a:extLst>
          </p:cNvPr>
          <p:cNvSpPr txBox="1"/>
          <p:nvPr/>
        </p:nvSpPr>
        <p:spPr>
          <a:xfrm>
            <a:off x="6364229" y="6178906"/>
            <a:ext cx="5682204" cy="400110"/>
          </a:xfrm>
          <a:prstGeom prst="rect">
            <a:avLst/>
          </a:prstGeom>
          <a:noFill/>
        </p:spPr>
        <p:txBody>
          <a:bodyPr wrap="square">
            <a:spAutoFit/>
          </a:bodyPr>
          <a:lstStyle/>
          <a:p>
            <a:r>
              <a:rPr lang="en-GB" sz="1000" dirty="0">
                <a:solidFill>
                  <a:schemeClr val="tx1">
                    <a:lumMod val="75000"/>
                    <a:lumOff val="25000"/>
                  </a:schemeClr>
                </a:solidFill>
                <a:hlinkClick r:id="rId3">
                  <a:extLst>
                    <a:ext uri="{A12FA001-AC4F-418D-AE19-62706E023703}">
                      <ahyp:hlinkClr xmlns:ahyp="http://schemas.microsoft.com/office/drawing/2018/hyperlinkcolor" val="tx"/>
                    </a:ext>
                  </a:extLst>
                </a:hlinkClick>
              </a:rPr>
              <a:t>https://assets.publishing.service.gov.uk/government/uploads/system/uploads/attachment_data/file/1020249/Promoting_children_and_young_people_s_mental_health_and_wellbeing.pdf</a:t>
            </a:r>
            <a:endParaRPr lang="en-GB" sz="1000" dirty="0">
              <a:solidFill>
                <a:schemeClr val="tx1">
                  <a:lumMod val="75000"/>
                  <a:lumOff val="25000"/>
                </a:schemeClr>
              </a:solidFill>
            </a:endParaRPr>
          </a:p>
        </p:txBody>
      </p:sp>
    </p:spTree>
    <p:extLst>
      <p:ext uri="{BB962C8B-B14F-4D97-AF65-F5344CB8AC3E}">
        <p14:creationId xmlns:p14="http://schemas.microsoft.com/office/powerpoint/2010/main" val="100855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E07654-95E8-221E-B83A-CF4B17AEB5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331" b="4115"/>
          <a:stretch/>
        </p:blipFill>
        <p:spPr>
          <a:xfrm>
            <a:off x="4401265" y="186397"/>
            <a:ext cx="7160455" cy="6485206"/>
          </a:xfrm>
          <a:prstGeom prst="rect">
            <a:avLst/>
          </a:prstGeom>
        </p:spPr>
      </p:pic>
      <p:sp>
        <p:nvSpPr>
          <p:cNvPr id="20" name="TextBox 19">
            <a:extLst>
              <a:ext uri="{FF2B5EF4-FFF2-40B4-BE49-F238E27FC236}">
                <a16:creationId xmlns:a16="http://schemas.microsoft.com/office/drawing/2014/main" id="{ED942CF0-9EC0-AA87-4803-269553299A7B}"/>
              </a:ext>
            </a:extLst>
          </p:cNvPr>
          <p:cNvSpPr txBox="1"/>
          <p:nvPr/>
        </p:nvSpPr>
        <p:spPr>
          <a:xfrm>
            <a:off x="247329" y="2265790"/>
            <a:ext cx="4013900" cy="3108543"/>
          </a:xfrm>
          <a:prstGeom prst="rect">
            <a:avLst/>
          </a:prstGeom>
          <a:noFill/>
        </p:spPr>
        <p:txBody>
          <a:bodyPr wrap="square">
            <a:spAutoFit/>
          </a:bodyPr>
          <a:lstStyle/>
          <a:p>
            <a:pPr algn="ctr"/>
            <a:r>
              <a:rPr lang="en-GB" sz="2800" dirty="0">
                <a:solidFill>
                  <a:schemeClr val="accent6">
                    <a:lumMod val="50000"/>
                  </a:schemeClr>
                </a:solidFill>
              </a:rPr>
              <a:t>Eight principles to promoting a whole school approach to mental health and wellbeing</a:t>
            </a:r>
          </a:p>
          <a:p>
            <a:pPr algn="ctr"/>
            <a:endParaRPr lang="en-GB" sz="2800" dirty="0">
              <a:solidFill>
                <a:schemeClr val="accent6">
                  <a:lumMod val="50000"/>
                </a:schemeClr>
              </a:solidFill>
            </a:endParaRPr>
          </a:p>
          <a:p>
            <a:pPr algn="ctr"/>
            <a:endParaRPr lang="en-GB" sz="2800" i="1" dirty="0">
              <a:solidFill>
                <a:schemeClr val="accent6">
                  <a:lumMod val="50000"/>
                </a:schemeClr>
              </a:solidFill>
            </a:endParaRPr>
          </a:p>
        </p:txBody>
      </p:sp>
      <p:sp>
        <p:nvSpPr>
          <p:cNvPr id="22" name="TextBox 21">
            <a:extLst>
              <a:ext uri="{FF2B5EF4-FFF2-40B4-BE49-F238E27FC236}">
                <a16:creationId xmlns:a16="http://schemas.microsoft.com/office/drawing/2014/main" id="{D53ACF91-6C85-7930-B85A-CEF72F15E883}"/>
              </a:ext>
            </a:extLst>
          </p:cNvPr>
          <p:cNvSpPr txBox="1"/>
          <p:nvPr/>
        </p:nvSpPr>
        <p:spPr>
          <a:xfrm>
            <a:off x="180001" y="5795414"/>
            <a:ext cx="5420699" cy="738664"/>
          </a:xfrm>
          <a:prstGeom prst="rect">
            <a:avLst/>
          </a:prstGeom>
          <a:noFill/>
        </p:spPr>
        <p:txBody>
          <a:bodyPr wrap="square">
            <a:spAutoFit/>
          </a:bodyPr>
          <a:lstStyle/>
          <a:p>
            <a:r>
              <a:rPr lang="en-GB" sz="1400" dirty="0">
                <a:solidFill>
                  <a:schemeClr val="accent6">
                    <a:lumMod val="50000"/>
                  </a:schemeClr>
                </a:solidFill>
                <a:hlinkClick r:id="rId4"/>
              </a:rPr>
              <a:t>https://assets.publishing.service.gov.uk/government/uploads/system/uploads/attachment_data/file/1020249/Promoting_children_and_young_people_s_mental_health_and_wellbeing.pdf</a:t>
            </a:r>
            <a:endParaRPr lang="en-GB" sz="1400" dirty="0">
              <a:solidFill>
                <a:schemeClr val="accent6">
                  <a:lumMod val="50000"/>
                </a:schemeClr>
              </a:solidFill>
            </a:endParaRPr>
          </a:p>
        </p:txBody>
      </p:sp>
      <p:pic>
        <p:nvPicPr>
          <p:cNvPr id="9" name="Picture 8">
            <a:extLst>
              <a:ext uri="{FF2B5EF4-FFF2-40B4-BE49-F238E27FC236}">
                <a16:creationId xmlns:a16="http://schemas.microsoft.com/office/drawing/2014/main" id="{2A2788B7-CA8B-425A-B0CF-FBFE0A9190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5359" t="22614" r="11748" b="25234"/>
          <a:stretch/>
        </p:blipFill>
        <p:spPr>
          <a:xfrm>
            <a:off x="180001" y="128016"/>
            <a:ext cx="1895688" cy="625984"/>
          </a:xfrm>
          <a:prstGeom prst="rect">
            <a:avLst/>
          </a:prstGeom>
        </p:spPr>
      </p:pic>
    </p:spTree>
    <p:extLst>
      <p:ext uri="{BB962C8B-B14F-4D97-AF65-F5344CB8AC3E}">
        <p14:creationId xmlns:p14="http://schemas.microsoft.com/office/powerpoint/2010/main" val="35474340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B2A879-3111-42C8-A1C9-856967BA8A35}"/>
              </a:ext>
            </a:extLst>
          </p:cNvPr>
          <p:cNvSpPr>
            <a:spLocks noGrp="1"/>
          </p:cNvSpPr>
          <p:nvPr>
            <p:ph type="title"/>
          </p:nvPr>
        </p:nvSpPr>
        <p:spPr>
          <a:xfrm>
            <a:off x="179999" y="1116793"/>
            <a:ext cx="5580000" cy="720000"/>
          </a:xfrm>
        </p:spPr>
        <p:txBody>
          <a:bodyPr anchor="ctr">
            <a:normAutofit/>
          </a:bodyPr>
          <a:lstStyle/>
          <a:p>
            <a:r>
              <a:rPr lang="en-US" sz="3000"/>
              <a:t>Just one thing teachers can do..</a:t>
            </a:r>
          </a:p>
        </p:txBody>
      </p:sp>
      <p:pic>
        <p:nvPicPr>
          <p:cNvPr id="6" name="Picture 20" descr="A picture containing person, indoor, computer&#10;&#10;Description automatically generated">
            <a:extLst>
              <a:ext uri="{FF2B5EF4-FFF2-40B4-BE49-F238E27FC236}">
                <a16:creationId xmlns:a16="http://schemas.microsoft.com/office/drawing/2014/main" id="{9FA35837-5453-4915-A115-06F93F1B8D8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3"/>
          <a:stretch/>
        </p:blipFill>
        <p:spPr>
          <a:xfrm>
            <a:off x="178420" y="2520000"/>
            <a:ext cx="5580000" cy="3960000"/>
          </a:xfrm>
          <a:prstGeom prst="rect">
            <a:avLst/>
          </a:prstGeom>
          <a:noFill/>
        </p:spPr>
      </p:pic>
      <p:sp>
        <p:nvSpPr>
          <p:cNvPr id="7" name="Content Placeholder 2">
            <a:extLst>
              <a:ext uri="{FF2B5EF4-FFF2-40B4-BE49-F238E27FC236}">
                <a16:creationId xmlns:a16="http://schemas.microsoft.com/office/drawing/2014/main" id="{C8D3FBB3-2870-4417-B64E-F4AA2336F09A}"/>
              </a:ext>
            </a:extLst>
          </p:cNvPr>
          <p:cNvSpPr txBox="1">
            <a:spLocks/>
          </p:cNvSpPr>
          <p:nvPr/>
        </p:nvSpPr>
        <p:spPr>
          <a:xfrm>
            <a:off x="6433582" y="4258101"/>
            <a:ext cx="5420456" cy="2095284"/>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cs typeface="Arial"/>
              </a:rPr>
              <a:t>…make sure that every child has formed at least one strong and supportive professional relationship with a teacher.</a:t>
            </a:r>
          </a:p>
        </p:txBody>
      </p:sp>
    </p:spTree>
    <p:extLst>
      <p:ext uri="{BB962C8B-B14F-4D97-AF65-F5344CB8AC3E}">
        <p14:creationId xmlns:p14="http://schemas.microsoft.com/office/powerpoint/2010/main" val="55335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ECFC5-96CA-AB68-02AC-07D6148FC1F9}"/>
              </a:ext>
            </a:extLst>
          </p:cNvPr>
          <p:cNvSpPr>
            <a:spLocks noGrp="1"/>
          </p:cNvSpPr>
          <p:nvPr>
            <p:ph type="title"/>
          </p:nvPr>
        </p:nvSpPr>
        <p:spPr>
          <a:xfrm>
            <a:off x="373658" y="2747857"/>
            <a:ext cx="5342311" cy="1362285"/>
          </a:xfrm>
        </p:spPr>
        <p:txBody>
          <a:bodyPr>
            <a:normAutofit fontScale="90000"/>
          </a:bodyPr>
          <a:lstStyle/>
          <a:p>
            <a:r>
              <a:rPr lang="en-GB" dirty="0"/>
              <a:t>Thank you.</a:t>
            </a:r>
            <a:br>
              <a:rPr lang="en-GB" dirty="0"/>
            </a:br>
            <a:r>
              <a:rPr lang="en-GB" dirty="0"/>
              <a:t>Any questions?</a:t>
            </a:r>
          </a:p>
        </p:txBody>
      </p:sp>
      <p:sp>
        <p:nvSpPr>
          <p:cNvPr id="3" name="Rectangle 2">
            <a:extLst>
              <a:ext uri="{FF2B5EF4-FFF2-40B4-BE49-F238E27FC236}">
                <a16:creationId xmlns:a16="http://schemas.microsoft.com/office/drawing/2014/main" id="{05F90AFA-A36F-49AD-98B7-A10F13CA4490}"/>
              </a:ext>
            </a:extLst>
          </p:cNvPr>
          <p:cNvSpPr/>
          <p:nvPr/>
        </p:nvSpPr>
        <p:spPr>
          <a:xfrm>
            <a:off x="373658" y="6327648"/>
            <a:ext cx="3430246" cy="356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B414071-2F51-4040-8CF4-C6886CFEDE63}"/>
              </a:ext>
            </a:extLst>
          </p:cNvPr>
          <p:cNvSpPr txBox="1"/>
          <p:nvPr/>
        </p:nvSpPr>
        <p:spPr>
          <a:xfrm>
            <a:off x="373658" y="6336792"/>
            <a:ext cx="4288536" cy="369332"/>
          </a:xfrm>
          <a:prstGeom prst="rect">
            <a:avLst/>
          </a:prstGeom>
          <a:noFill/>
        </p:spPr>
        <p:txBody>
          <a:bodyPr wrap="square" rtlCol="0">
            <a:spAutoFit/>
          </a:bodyPr>
          <a:lstStyle/>
          <a:p>
            <a:r>
              <a:rPr lang="en-GB">
                <a:solidFill>
                  <a:schemeClr val="bg1"/>
                </a:solidFill>
              </a:rPr>
              <a:t>www.cem.org/wellbeing</a:t>
            </a:r>
          </a:p>
        </p:txBody>
      </p:sp>
      <p:sp>
        <p:nvSpPr>
          <p:cNvPr id="5" name="TextBox 4">
            <a:extLst>
              <a:ext uri="{FF2B5EF4-FFF2-40B4-BE49-F238E27FC236}">
                <a16:creationId xmlns:a16="http://schemas.microsoft.com/office/drawing/2014/main" id="{6384D2BA-F9C5-8E86-C7A9-D46541292EE4}"/>
              </a:ext>
            </a:extLst>
          </p:cNvPr>
          <p:cNvSpPr txBox="1"/>
          <p:nvPr/>
        </p:nvSpPr>
        <p:spPr>
          <a:xfrm>
            <a:off x="453080" y="4805405"/>
            <a:ext cx="4915243" cy="456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lnSpc>
                <a:spcPct val="150000"/>
              </a:lnSpc>
            </a:pPr>
            <a:r>
              <a:rPr lang="en-US" dirty="0">
                <a:cs typeface="Arial"/>
                <a:hlinkClick r:id="rId3"/>
              </a:rPr>
              <a:t>lucila.marquez@cambridge.org</a:t>
            </a:r>
            <a:endParaRPr lang="en-US" dirty="0">
              <a:cs typeface="Arial"/>
            </a:endParaRPr>
          </a:p>
        </p:txBody>
      </p:sp>
    </p:spTree>
    <p:extLst>
      <p:ext uri="{BB962C8B-B14F-4D97-AF65-F5344CB8AC3E}">
        <p14:creationId xmlns:p14="http://schemas.microsoft.com/office/powerpoint/2010/main" val="36123590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04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11F9-CD11-B3B0-671B-E43FD9783772}"/>
              </a:ext>
            </a:extLst>
          </p:cNvPr>
          <p:cNvSpPr>
            <a:spLocks noGrp="1"/>
          </p:cNvSpPr>
          <p:nvPr>
            <p:ph type="title"/>
          </p:nvPr>
        </p:nvSpPr>
        <p:spPr>
          <a:xfrm>
            <a:off x="0" y="2743200"/>
            <a:ext cx="12192000" cy="1226634"/>
          </a:xfrm>
        </p:spPr>
        <p:txBody>
          <a:bodyPr anchor="ctr">
            <a:normAutofit/>
          </a:bodyPr>
          <a:lstStyle/>
          <a:p>
            <a:r>
              <a:rPr lang="en-GB" sz="4000" dirty="0"/>
              <a:t>1. What is wellbeing in schools?</a:t>
            </a:r>
          </a:p>
        </p:txBody>
      </p:sp>
    </p:spTree>
    <p:extLst>
      <p:ext uri="{BB962C8B-B14F-4D97-AF65-F5344CB8AC3E}">
        <p14:creationId xmlns:p14="http://schemas.microsoft.com/office/powerpoint/2010/main" val="4236188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DC62A-AA96-A78F-8D8E-D0151402742B}"/>
            </a:ext>
          </a:extLst>
        </p:cNvPr>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6F0A6A6E-0C0D-87FC-A831-114FACA46F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1046" y="797710"/>
            <a:ext cx="4375018" cy="5718978"/>
          </a:xfrm>
          <a:prstGeom prst="rect">
            <a:avLst/>
          </a:prstGeom>
          <a:noFill/>
        </p:spPr>
      </p:pic>
      <p:sp>
        <p:nvSpPr>
          <p:cNvPr id="13" name="TextBox 12">
            <a:extLst>
              <a:ext uri="{FF2B5EF4-FFF2-40B4-BE49-F238E27FC236}">
                <a16:creationId xmlns:a16="http://schemas.microsoft.com/office/drawing/2014/main" id="{1291EF99-0A8F-9A0C-EB54-D0633AE47BE7}"/>
              </a:ext>
            </a:extLst>
          </p:cNvPr>
          <p:cNvSpPr txBox="1"/>
          <p:nvPr/>
        </p:nvSpPr>
        <p:spPr>
          <a:xfrm>
            <a:off x="179386" y="6204210"/>
            <a:ext cx="5600927" cy="624956"/>
          </a:xfrm>
          <a:prstGeom prst="rect">
            <a:avLst/>
          </a:prstGeom>
        </p:spPr>
        <p:txBody>
          <a:bodyPr vert="horz" wrap="square" lIns="0" tIns="45720" rIns="0" bIns="180000" rtlCol="0" anchor="ctr">
            <a:normAutofit/>
          </a:bodyPr>
          <a:lstStyle/>
          <a:p>
            <a:pPr marL="0" marR="0" lvl="0" indent="0" fontAlgn="auto">
              <a:lnSpc>
                <a:spcPct val="90000"/>
              </a:lnSpc>
              <a:spcBef>
                <a:spcPct val="0"/>
              </a:spcBef>
              <a:spcAft>
                <a:spcPts val="600"/>
              </a:spcAft>
              <a:buClrTx/>
              <a:buSzTx/>
              <a:tabLst/>
              <a:defRPr/>
            </a:pPr>
            <a:r>
              <a:rPr kumimoji="0" lang="en-US" sz="1000" b="0" i="0" u="none" strike="noStrike" cap="none" spc="0" normalizeH="0" noProof="0">
                <a:ln>
                  <a:noFill/>
                </a:ln>
                <a:effectLst/>
                <a:uLnTx/>
                <a:uFillTx/>
                <a:latin typeface="Georgia" panose="02040502050405020303" pitchFamily="18" charset="0"/>
                <a:ea typeface="+mj-ea"/>
                <a:cs typeface="+mj-cs"/>
              </a:rPr>
              <a:t>McLellan, R. &amp; Steward, S. (2015) Measuring children and young people’s wellbeing in the school context, Cambridge Journal of Education, 45:3, 307-332.</a:t>
            </a:r>
            <a:endParaRPr kumimoji="0" lang="en-US" sz="1000" b="0" i="0" u="none" strike="noStrike" cap="none" spc="0" normalizeH="0" noProof="0" dirty="0">
              <a:ln>
                <a:noFill/>
              </a:ln>
              <a:effectLst/>
              <a:uLnTx/>
              <a:uFillTx/>
              <a:latin typeface="Georgia" panose="02040502050405020303" pitchFamily="18" charset="0"/>
              <a:ea typeface="+mj-ea"/>
              <a:cs typeface="+mj-cs"/>
            </a:endParaRPr>
          </a:p>
        </p:txBody>
      </p:sp>
      <p:sp>
        <p:nvSpPr>
          <p:cNvPr id="17" name="Content Placeholder 16">
            <a:extLst>
              <a:ext uri="{FF2B5EF4-FFF2-40B4-BE49-F238E27FC236}">
                <a16:creationId xmlns:a16="http://schemas.microsoft.com/office/drawing/2014/main" id="{D3FF2FDF-5B01-6875-A0D0-7C04747ED963}"/>
              </a:ext>
            </a:extLst>
          </p:cNvPr>
          <p:cNvSpPr txBox="1">
            <a:spLocks noGrp="1"/>
          </p:cNvSpPr>
          <p:nvPr>
            <p:ph idx="1"/>
          </p:nvPr>
        </p:nvSpPr>
        <p:spPr>
          <a:xfrm>
            <a:off x="179386" y="1718207"/>
            <a:ext cx="5731555" cy="193899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rgbClr val="4D4D4D">
                    <a:lumMod val="50000"/>
                  </a:srgbClr>
                </a:solidFill>
                <a:latin typeface="Arial"/>
              </a:rPr>
              <a:t>Our approach</a:t>
            </a:r>
            <a:r>
              <a:rPr kumimoji="0" lang="en-GB" b="0" i="0" u="none" strike="noStrike" kern="1200" cap="none" spc="0" normalizeH="0" baseline="0" noProof="0">
                <a:ln>
                  <a:noFill/>
                </a:ln>
                <a:solidFill>
                  <a:srgbClr val="4D4D4D">
                    <a:lumMod val="50000"/>
                  </a:srgbClr>
                </a:solidFill>
                <a:effectLst/>
                <a:uLnTx/>
                <a:uFillTx/>
                <a:latin typeface="Arial"/>
              </a:rPr>
              <a:t> is based on research by colleagues in the Faculty of Education, Cambridge University (McLellan &amp; Steward, 2015).</a:t>
            </a:r>
          </a:p>
          <a:p>
            <a:pPr marL="0" marR="0" lvl="0" indent="0" algn="l" defTabSz="914400" rtl="0" eaLnBrk="1" fontAlgn="auto" latinLnBrk="0" hangingPunct="1">
              <a:lnSpc>
                <a:spcPct val="100000"/>
              </a:lnSpc>
              <a:spcBef>
                <a:spcPts val="0"/>
              </a:spcBef>
              <a:spcAft>
                <a:spcPts val="0"/>
              </a:spcAft>
              <a:buClrTx/>
              <a:buSzTx/>
              <a:buNone/>
              <a:tabLst/>
              <a:defRPr/>
            </a:pPr>
            <a:endParaRPr kumimoji="0" lang="en-GB" b="0" i="0" u="none" strike="noStrike" kern="1200" cap="none" spc="0" normalizeH="0" baseline="0" noProof="0" dirty="0">
              <a:ln>
                <a:noFill/>
              </a:ln>
              <a:solidFill>
                <a:srgbClr val="4D4D4D">
                  <a:lumMod val="50000"/>
                </a:srgbClr>
              </a:solidFill>
              <a:effectLst/>
              <a:uLnTx/>
              <a:uFillTx/>
              <a:latin typeface="Arial"/>
            </a:endParaRPr>
          </a:p>
        </p:txBody>
      </p:sp>
      <p:pic>
        <p:nvPicPr>
          <p:cNvPr id="20" name="Picture 19">
            <a:extLst>
              <a:ext uri="{FF2B5EF4-FFF2-40B4-BE49-F238E27FC236}">
                <a16:creationId xmlns:a16="http://schemas.microsoft.com/office/drawing/2014/main" id="{064698B0-125E-0318-B4FB-569B860962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95034" y="4403805"/>
            <a:ext cx="1617578" cy="2112883"/>
          </a:xfrm>
          <a:prstGeom prst="rect">
            <a:avLst/>
          </a:prstGeom>
        </p:spPr>
      </p:pic>
    </p:spTree>
    <p:extLst>
      <p:ext uri="{BB962C8B-B14F-4D97-AF65-F5344CB8AC3E}">
        <p14:creationId xmlns:p14="http://schemas.microsoft.com/office/powerpoint/2010/main" val="239682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F4413-47B9-E6B8-D4F4-450FB41394C2}"/>
              </a:ext>
            </a:extLst>
          </p:cNvPr>
          <p:cNvSpPr>
            <a:spLocks noGrp="1"/>
          </p:cNvSpPr>
          <p:nvPr>
            <p:ph type="title"/>
          </p:nvPr>
        </p:nvSpPr>
        <p:spPr/>
        <p:txBody>
          <a:bodyPr/>
          <a:lstStyle/>
          <a:p>
            <a:r>
              <a:rPr lang="en-GB" dirty="0">
                <a:latin typeface="Georgia" panose="02040502050405020303" pitchFamily="18" charset="0"/>
              </a:rPr>
              <a:t>A focus on psychological wellbeing</a:t>
            </a:r>
            <a:endParaRPr lang="en-GB" dirty="0"/>
          </a:p>
        </p:txBody>
      </p:sp>
      <p:sp>
        <p:nvSpPr>
          <p:cNvPr id="3" name="Content Placeholder 2">
            <a:extLst>
              <a:ext uri="{FF2B5EF4-FFF2-40B4-BE49-F238E27FC236}">
                <a16:creationId xmlns:a16="http://schemas.microsoft.com/office/drawing/2014/main" id="{07B3583C-40AE-21A9-A1BA-BE1A7A6A7E65}"/>
              </a:ext>
            </a:extLst>
          </p:cNvPr>
          <p:cNvSpPr>
            <a:spLocks noGrp="1"/>
          </p:cNvSpPr>
          <p:nvPr>
            <p:ph idx="1"/>
          </p:nvPr>
        </p:nvSpPr>
        <p:spPr>
          <a:xfrm>
            <a:off x="259080" y="2578607"/>
            <a:ext cx="5499340" cy="3901393"/>
          </a:xfrm>
        </p:spPr>
        <p:txBody>
          <a:bodyPr/>
          <a:lstStyle/>
          <a:p>
            <a:pPr>
              <a:buFont typeface="Arial"/>
              <a:buChar char="•"/>
            </a:pPr>
            <a:r>
              <a:rPr lang="en-GB" dirty="0">
                <a:latin typeface="Arial"/>
                <a:cs typeface="Arial"/>
              </a:rPr>
              <a:t>Adopting a </a:t>
            </a:r>
            <a:r>
              <a:rPr lang="en-GB" b="1" dirty="0">
                <a:latin typeface="Arial"/>
                <a:cs typeface="Arial"/>
              </a:rPr>
              <a:t>wellbeing-for-all</a:t>
            </a:r>
            <a:r>
              <a:rPr lang="en-GB" dirty="0">
                <a:latin typeface="Arial"/>
                <a:cs typeface="Arial"/>
              </a:rPr>
              <a:t> perspective (positive psychology)</a:t>
            </a:r>
          </a:p>
          <a:p>
            <a:pPr marL="0" indent="0">
              <a:buNone/>
            </a:pPr>
            <a:endParaRPr lang="en-GB" dirty="0">
              <a:latin typeface="Arial"/>
              <a:cs typeface="Arial"/>
            </a:endParaRPr>
          </a:p>
          <a:p>
            <a:r>
              <a:rPr lang="en-GB" dirty="0">
                <a:latin typeface="Arial"/>
                <a:cs typeface="Arial"/>
              </a:rPr>
              <a:t>Conceptualising wellbeing in relation to </a:t>
            </a:r>
            <a:r>
              <a:rPr lang="en-GB" b="1" dirty="0">
                <a:latin typeface="Arial"/>
                <a:cs typeface="Arial"/>
              </a:rPr>
              <a:t>school</a:t>
            </a:r>
            <a:r>
              <a:rPr lang="en-GB" dirty="0">
                <a:latin typeface="Arial"/>
                <a:cs typeface="Arial"/>
              </a:rPr>
              <a:t> </a:t>
            </a:r>
            <a:endParaRPr lang="en-US" dirty="0">
              <a:cs typeface="Arial" panose="020B0604020202020204" pitchFamily="34" charset="0"/>
            </a:endParaRPr>
          </a:p>
          <a:p>
            <a:endParaRPr lang="en-GB" dirty="0"/>
          </a:p>
        </p:txBody>
      </p:sp>
      <p:sp>
        <p:nvSpPr>
          <p:cNvPr id="5" name="Text Placeholder 4">
            <a:extLst>
              <a:ext uri="{FF2B5EF4-FFF2-40B4-BE49-F238E27FC236}">
                <a16:creationId xmlns:a16="http://schemas.microsoft.com/office/drawing/2014/main" id="{69ACFCE8-7E43-A1E8-6EAB-1A44404A1CAC}"/>
              </a:ext>
            </a:extLst>
          </p:cNvPr>
          <p:cNvSpPr>
            <a:spLocks noGrp="1"/>
          </p:cNvSpPr>
          <p:nvPr>
            <p:ph type="body" sz="quarter" idx="11"/>
          </p:nvPr>
        </p:nvSpPr>
        <p:spPr>
          <a:xfrm>
            <a:off x="6528816" y="1797732"/>
            <a:ext cx="5404104" cy="3262535"/>
          </a:xfrm>
        </p:spPr>
        <p:txBody>
          <a:bodyPr>
            <a:noAutofit/>
          </a:bodyPr>
          <a:lstStyle/>
          <a:p>
            <a:r>
              <a:rPr lang="en-GB" sz="2800">
                <a:solidFill>
                  <a:schemeClr val="bg1"/>
                </a:solidFill>
                <a:ea typeface="+mn-lt"/>
                <a:cs typeface="+mn-lt"/>
              </a:rPr>
              <a:t>“The aim of positive psychology is to begin to catalyse a change in the focus of psychology from preoccupation only with repairing the worst things in life to also building positive qualities”</a:t>
            </a:r>
          </a:p>
          <a:p>
            <a:r>
              <a:rPr lang="en-GB">
                <a:solidFill>
                  <a:schemeClr val="bg1"/>
                </a:solidFill>
                <a:ea typeface="+mn-lt"/>
                <a:cs typeface="+mn-lt"/>
              </a:rPr>
              <a:t> </a:t>
            </a:r>
          </a:p>
          <a:p>
            <a:r>
              <a:rPr lang="en-GB" sz="2000">
                <a:solidFill>
                  <a:schemeClr val="bg1"/>
                </a:solidFill>
                <a:ea typeface="+mn-lt"/>
                <a:cs typeface="+mn-lt"/>
              </a:rPr>
              <a:t>(Seligman &amp; Csikszentmihalyi, 2000, p. 5)</a:t>
            </a:r>
            <a:endParaRPr lang="en-US">
              <a:solidFill>
                <a:schemeClr val="bg1"/>
              </a:solidFill>
              <a:ea typeface="+mn-lt"/>
              <a:cs typeface="+mn-lt"/>
            </a:endParaRPr>
          </a:p>
        </p:txBody>
      </p:sp>
    </p:spTree>
    <p:extLst>
      <p:ext uri="{BB962C8B-B14F-4D97-AF65-F5344CB8AC3E}">
        <p14:creationId xmlns:p14="http://schemas.microsoft.com/office/powerpoint/2010/main" val="2182848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8BA4-F07B-4FCA-9E48-A40D624CE24D}"/>
              </a:ext>
            </a:extLst>
          </p:cNvPr>
          <p:cNvSpPr>
            <a:spLocks noGrp="1"/>
          </p:cNvSpPr>
          <p:nvPr>
            <p:ph type="title"/>
          </p:nvPr>
        </p:nvSpPr>
        <p:spPr>
          <a:xfrm>
            <a:off x="207460" y="843243"/>
            <a:ext cx="11627999" cy="720000"/>
          </a:xfrm>
        </p:spPr>
        <p:txBody>
          <a:bodyPr/>
          <a:lstStyle/>
          <a:p>
            <a:r>
              <a:rPr lang="en-GB" dirty="0">
                <a:solidFill>
                  <a:schemeClr val="accent6"/>
                </a:solidFill>
                <a:latin typeface="Georgia"/>
              </a:rPr>
              <a:t>Model of individual wellbeing</a:t>
            </a:r>
            <a:endParaRPr lang="en-GB" dirty="0">
              <a:solidFill>
                <a:schemeClr val="accent6"/>
              </a:solidFill>
            </a:endParaRPr>
          </a:p>
        </p:txBody>
      </p:sp>
      <p:pic>
        <p:nvPicPr>
          <p:cNvPr id="2050" name="Picture 2">
            <a:extLst>
              <a:ext uri="{FF2B5EF4-FFF2-40B4-BE49-F238E27FC236}">
                <a16:creationId xmlns:a16="http://schemas.microsoft.com/office/drawing/2014/main" id="{639F24E4-E907-4FD2-B99F-87C3EF3186F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7525" y="2091639"/>
            <a:ext cx="6076950"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D7E2098-F20A-B854-279E-D3DC42E1FDF1}"/>
              </a:ext>
            </a:extLst>
          </p:cNvPr>
          <p:cNvSpPr txBox="1"/>
          <p:nvPr/>
        </p:nvSpPr>
        <p:spPr>
          <a:xfrm>
            <a:off x="457200" y="6272993"/>
            <a:ext cx="9367892" cy="369332"/>
          </a:xfrm>
          <a:prstGeom prst="rect">
            <a:avLst/>
          </a:prstGeom>
          <a:noFill/>
        </p:spPr>
        <p:txBody>
          <a:bodyPr wrap="square" lIns="91440" tIns="45720" rIns="91440" bIns="45720" rtlCol="0" anchor="t">
            <a:spAutoFit/>
          </a:bodyPr>
          <a:lstStyle/>
          <a:p>
            <a:r>
              <a:rPr lang="en-GB" dirty="0">
                <a:solidFill>
                  <a:schemeClr val="accent6"/>
                </a:solidFill>
                <a:cs typeface="Calibri"/>
              </a:rPr>
              <a:t>Dr Ros </a:t>
            </a:r>
            <a:r>
              <a:rPr lang="en-GB" dirty="0" err="1">
                <a:solidFill>
                  <a:schemeClr val="accent6"/>
                </a:solidFill>
                <a:cs typeface="Calibri"/>
              </a:rPr>
              <a:t>McLellan,University</a:t>
            </a:r>
            <a:r>
              <a:rPr lang="en-GB" dirty="0">
                <a:solidFill>
                  <a:schemeClr val="accent6"/>
                </a:solidFill>
                <a:cs typeface="Calibri"/>
              </a:rPr>
              <a:t> of Cambridge Faculty of Education </a:t>
            </a:r>
            <a:endParaRPr lang="en-GB" dirty="0">
              <a:solidFill>
                <a:schemeClr val="accent6"/>
              </a:solidFill>
              <a:cs typeface="Arial"/>
            </a:endParaRPr>
          </a:p>
        </p:txBody>
      </p:sp>
      <p:sp>
        <p:nvSpPr>
          <p:cNvPr id="6" name="TextBox 5">
            <a:extLst>
              <a:ext uri="{FF2B5EF4-FFF2-40B4-BE49-F238E27FC236}">
                <a16:creationId xmlns:a16="http://schemas.microsoft.com/office/drawing/2014/main" id="{E174D162-D894-3BD3-D2A2-CC21C987F6EC}"/>
              </a:ext>
            </a:extLst>
          </p:cNvPr>
          <p:cNvSpPr txBox="1"/>
          <p:nvPr/>
        </p:nvSpPr>
        <p:spPr>
          <a:xfrm>
            <a:off x="1005154" y="4790184"/>
            <a:ext cx="2488800" cy="923330"/>
          </a:xfrm>
          <a:prstGeom prst="rect">
            <a:avLst/>
          </a:prstGeom>
          <a:noFill/>
        </p:spPr>
        <p:txBody>
          <a:bodyPr wrap="square" lIns="91440" tIns="45720" rIns="91440" bIns="45720" anchor="t">
            <a:spAutoFit/>
          </a:bodyPr>
          <a:lstStyle/>
          <a:p>
            <a:r>
              <a:rPr lang="en-GB" i="1" dirty="0">
                <a:solidFill>
                  <a:schemeClr val="accent6"/>
                </a:solidFill>
              </a:rPr>
              <a:t>From their own, subjective point of view </a:t>
            </a:r>
            <a:endParaRPr lang="en-GB" i="1" dirty="0"/>
          </a:p>
        </p:txBody>
      </p:sp>
      <p:sp>
        <p:nvSpPr>
          <p:cNvPr id="8" name="TextBox 7">
            <a:extLst>
              <a:ext uri="{FF2B5EF4-FFF2-40B4-BE49-F238E27FC236}">
                <a16:creationId xmlns:a16="http://schemas.microsoft.com/office/drawing/2014/main" id="{5B506347-E8F7-C26F-E153-98C0CE748707}"/>
              </a:ext>
            </a:extLst>
          </p:cNvPr>
          <p:cNvSpPr txBox="1"/>
          <p:nvPr/>
        </p:nvSpPr>
        <p:spPr>
          <a:xfrm>
            <a:off x="9035535" y="1823552"/>
            <a:ext cx="2621280" cy="1200329"/>
          </a:xfrm>
          <a:prstGeom prst="rect">
            <a:avLst/>
          </a:prstGeom>
          <a:noFill/>
        </p:spPr>
        <p:txBody>
          <a:bodyPr wrap="square" lIns="91440" tIns="45720" rIns="91440" bIns="45720" anchor="t">
            <a:spAutoFit/>
          </a:bodyPr>
          <a:lstStyle/>
          <a:p>
            <a:r>
              <a:rPr lang="en-GB" dirty="0">
                <a:solidFill>
                  <a:schemeClr val="accent6"/>
                </a:solidFill>
              </a:rPr>
              <a:t>Perceived competence in what we do, and interpersonal relationships</a:t>
            </a:r>
            <a:endParaRPr lang="en-GB" dirty="0">
              <a:solidFill>
                <a:schemeClr val="accent6"/>
              </a:solidFill>
              <a:cs typeface="Arial"/>
            </a:endParaRPr>
          </a:p>
        </p:txBody>
      </p:sp>
      <p:sp>
        <p:nvSpPr>
          <p:cNvPr id="10" name="TextBox 9">
            <a:extLst>
              <a:ext uri="{FF2B5EF4-FFF2-40B4-BE49-F238E27FC236}">
                <a16:creationId xmlns:a16="http://schemas.microsoft.com/office/drawing/2014/main" id="{22BDD10F-2438-4530-7B80-7F8E19657101}"/>
              </a:ext>
            </a:extLst>
          </p:cNvPr>
          <p:cNvSpPr txBox="1"/>
          <p:nvPr/>
        </p:nvSpPr>
        <p:spPr>
          <a:xfrm>
            <a:off x="9468021" y="3188212"/>
            <a:ext cx="2179320" cy="646331"/>
          </a:xfrm>
          <a:prstGeom prst="rect">
            <a:avLst/>
          </a:prstGeom>
          <a:noFill/>
        </p:spPr>
        <p:txBody>
          <a:bodyPr wrap="square" lIns="91440" tIns="45720" rIns="91440" bIns="45720" anchor="t">
            <a:spAutoFit/>
          </a:bodyPr>
          <a:lstStyle/>
          <a:p>
            <a:r>
              <a:rPr lang="en-GB" dirty="0">
                <a:solidFill>
                  <a:schemeClr val="accent6"/>
                </a:solidFill>
              </a:rPr>
              <a:t>Connectedness with others</a:t>
            </a:r>
            <a:endParaRPr lang="en-GB" dirty="0">
              <a:solidFill>
                <a:schemeClr val="accent6"/>
              </a:solidFill>
              <a:cs typeface="Arial"/>
            </a:endParaRPr>
          </a:p>
        </p:txBody>
      </p:sp>
    </p:spTree>
    <p:extLst>
      <p:ext uri="{BB962C8B-B14F-4D97-AF65-F5344CB8AC3E}">
        <p14:creationId xmlns:p14="http://schemas.microsoft.com/office/powerpoint/2010/main" val="899875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8BA4-F07B-4FCA-9E48-A40D624CE24D}"/>
              </a:ext>
            </a:extLst>
          </p:cNvPr>
          <p:cNvSpPr>
            <a:spLocks noGrp="1"/>
          </p:cNvSpPr>
          <p:nvPr>
            <p:ph type="title"/>
          </p:nvPr>
        </p:nvSpPr>
        <p:spPr>
          <a:xfrm>
            <a:off x="180001" y="754000"/>
            <a:ext cx="11627999" cy="720000"/>
          </a:xfrm>
        </p:spPr>
        <p:txBody>
          <a:bodyPr/>
          <a:lstStyle/>
          <a:p>
            <a:r>
              <a:rPr lang="en-US" dirty="0">
                <a:latin typeface="Georgia"/>
              </a:rPr>
              <a:t>T</a:t>
            </a:r>
            <a:r>
              <a:rPr lang="en-GB" dirty="0">
                <a:latin typeface="Georgia"/>
              </a:rPr>
              <a:t>he theories behind the model</a:t>
            </a:r>
            <a:endParaRPr lang="en-GB" dirty="0"/>
          </a:p>
        </p:txBody>
      </p:sp>
      <p:sp>
        <p:nvSpPr>
          <p:cNvPr id="5" name="Rectangle: Rounded Corners 4">
            <a:extLst>
              <a:ext uri="{FF2B5EF4-FFF2-40B4-BE49-F238E27FC236}">
                <a16:creationId xmlns:a16="http://schemas.microsoft.com/office/drawing/2014/main" id="{060F4955-3404-47CA-BFC1-6F14EE269E6A}"/>
              </a:ext>
            </a:extLst>
          </p:cNvPr>
          <p:cNvSpPr/>
          <p:nvPr/>
        </p:nvSpPr>
        <p:spPr>
          <a:xfrm>
            <a:off x="90905" y="1568115"/>
            <a:ext cx="2759242" cy="2022613"/>
          </a:xfrm>
          <a:prstGeom prst="roundRect">
            <a:avLst/>
          </a:prstGeom>
          <a:solidFill>
            <a:srgbClr val="00BDB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chemeClr val="bg1"/>
                </a:solidFill>
                <a:cs typeface="Arial"/>
              </a:rPr>
              <a:t>Leuven</a:t>
            </a:r>
            <a:r>
              <a:rPr lang="en-US" b="1" dirty="0">
                <a:solidFill>
                  <a:schemeClr val="bg1"/>
                </a:solidFill>
                <a:ea typeface="+mn-lt"/>
                <a:cs typeface="+mn-lt"/>
              </a:rPr>
              <a:t> Scales</a:t>
            </a:r>
            <a:r>
              <a:rPr lang="en-US" dirty="0">
                <a:solidFill>
                  <a:schemeClr val="bg1"/>
                </a:solidFill>
                <a:ea typeface="+mn-lt"/>
                <a:cs typeface="+mn-lt"/>
              </a:rPr>
              <a:t> </a:t>
            </a:r>
            <a:endParaRPr lang="en-US" dirty="0">
              <a:solidFill>
                <a:schemeClr val="bg1"/>
              </a:solidFill>
              <a:cs typeface="Arial"/>
            </a:endParaRPr>
          </a:p>
          <a:p>
            <a:r>
              <a:rPr lang="en-US" dirty="0">
                <a:solidFill>
                  <a:schemeClr val="bg1"/>
                </a:solidFill>
                <a:ea typeface="+mn-lt"/>
                <a:cs typeface="+mn-lt"/>
              </a:rPr>
              <a:t>(</a:t>
            </a:r>
            <a:r>
              <a:rPr lang="en-US" dirty="0" err="1">
                <a:solidFill>
                  <a:schemeClr val="bg1"/>
                </a:solidFill>
                <a:ea typeface="+mn-lt"/>
                <a:cs typeface="+mn-lt"/>
              </a:rPr>
              <a:t>Laevers</a:t>
            </a:r>
            <a:r>
              <a:rPr lang="en-US" dirty="0">
                <a:solidFill>
                  <a:schemeClr val="bg1"/>
                </a:solidFill>
                <a:ea typeface="+mn-lt"/>
                <a:cs typeface="+mn-lt"/>
              </a:rPr>
              <a:t> et al., 2011)</a:t>
            </a:r>
            <a:r>
              <a:rPr lang="en-US" dirty="0">
                <a:solidFill>
                  <a:schemeClr val="bg1"/>
                </a:solidFill>
                <a:cs typeface="Arial"/>
              </a:rPr>
              <a:t> </a:t>
            </a:r>
          </a:p>
          <a:p>
            <a:pPr marL="285750" indent="-285750">
              <a:buFont typeface="Arial"/>
              <a:buChar char="•"/>
            </a:pPr>
            <a:r>
              <a:rPr lang="en-US" dirty="0">
                <a:solidFill>
                  <a:schemeClr val="bg1"/>
                </a:solidFill>
                <a:cs typeface="Arial"/>
              </a:rPr>
              <a:t>Wellbeing as </a:t>
            </a:r>
            <a:r>
              <a:rPr lang="en-US" dirty="0" err="1">
                <a:solidFill>
                  <a:schemeClr val="bg1"/>
                </a:solidFill>
                <a:cs typeface="Arial"/>
              </a:rPr>
              <a:t>conceptualised</a:t>
            </a:r>
            <a:r>
              <a:rPr lang="en-US" dirty="0">
                <a:solidFill>
                  <a:schemeClr val="bg1"/>
                </a:solidFill>
                <a:cs typeface="Arial"/>
              </a:rPr>
              <a:t> as affective</a:t>
            </a:r>
          </a:p>
          <a:p>
            <a:pPr marL="285750" indent="-285750">
              <a:buFont typeface="Arial"/>
              <a:buChar char="•"/>
            </a:pPr>
            <a:r>
              <a:rPr lang="en-US" dirty="0">
                <a:solidFill>
                  <a:schemeClr val="bg1"/>
                </a:solidFill>
                <a:cs typeface="Arial"/>
              </a:rPr>
              <a:t>Distinct from 'involvement'</a:t>
            </a:r>
          </a:p>
        </p:txBody>
      </p:sp>
      <p:sp>
        <p:nvSpPr>
          <p:cNvPr id="8" name="Rectangle: Rounded Corners 7">
            <a:extLst>
              <a:ext uri="{FF2B5EF4-FFF2-40B4-BE49-F238E27FC236}">
                <a16:creationId xmlns:a16="http://schemas.microsoft.com/office/drawing/2014/main" id="{E0A54D24-CBFA-41F5-85E9-0524B29C2A10}"/>
              </a:ext>
            </a:extLst>
          </p:cNvPr>
          <p:cNvSpPr/>
          <p:nvPr/>
        </p:nvSpPr>
        <p:spPr>
          <a:xfrm>
            <a:off x="223421" y="3998481"/>
            <a:ext cx="2759242" cy="2648294"/>
          </a:xfrm>
          <a:prstGeom prst="roundRect">
            <a:avLst/>
          </a:prstGeom>
          <a:solidFill>
            <a:srgbClr val="00BDB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chemeClr val="bg1"/>
                </a:solidFill>
                <a:cs typeface="Arial"/>
              </a:rPr>
              <a:t>Subjective Wellbeing</a:t>
            </a:r>
            <a:r>
              <a:rPr lang="en-US" dirty="0">
                <a:solidFill>
                  <a:schemeClr val="bg1"/>
                </a:solidFill>
                <a:cs typeface="Arial"/>
              </a:rPr>
              <a:t> </a:t>
            </a:r>
          </a:p>
          <a:p>
            <a:r>
              <a:rPr lang="en-US" dirty="0">
                <a:solidFill>
                  <a:schemeClr val="bg1"/>
                </a:solidFill>
                <a:cs typeface="Arial"/>
              </a:rPr>
              <a:t>(Diener et al., 1990s onwards)</a:t>
            </a:r>
          </a:p>
          <a:p>
            <a:pPr marL="285750" indent="-285750">
              <a:buFont typeface="Arial"/>
              <a:buChar char="•"/>
            </a:pPr>
            <a:r>
              <a:rPr lang="en-US" dirty="0">
                <a:solidFill>
                  <a:schemeClr val="bg1"/>
                </a:solidFill>
                <a:cs typeface="Arial"/>
              </a:rPr>
              <a:t>Affect (positive &amp; negative)</a:t>
            </a:r>
          </a:p>
          <a:p>
            <a:pPr marL="285750" indent="-285750">
              <a:buFont typeface="Arial"/>
              <a:buChar char="•"/>
            </a:pPr>
            <a:r>
              <a:rPr lang="en-US" dirty="0">
                <a:solidFill>
                  <a:schemeClr val="bg1"/>
                </a:solidFill>
                <a:cs typeface="Arial"/>
              </a:rPr>
              <a:t>Life satisfaction</a:t>
            </a:r>
          </a:p>
          <a:p>
            <a:r>
              <a:rPr lang="en-US" dirty="0">
                <a:solidFill>
                  <a:schemeClr val="bg1"/>
                </a:solidFill>
                <a:cs typeface="Arial"/>
              </a:rPr>
              <a:t>Defined relative to specific domains in life</a:t>
            </a:r>
          </a:p>
        </p:txBody>
      </p:sp>
      <p:sp>
        <p:nvSpPr>
          <p:cNvPr id="10" name="Rectangle 9">
            <a:extLst>
              <a:ext uri="{FF2B5EF4-FFF2-40B4-BE49-F238E27FC236}">
                <a16:creationId xmlns:a16="http://schemas.microsoft.com/office/drawing/2014/main" id="{520D2B02-88A7-4BCA-A669-577C396C381B}"/>
              </a:ext>
            </a:extLst>
          </p:cNvPr>
          <p:cNvSpPr/>
          <p:nvPr/>
        </p:nvSpPr>
        <p:spPr>
          <a:xfrm>
            <a:off x="3098800" y="5948948"/>
            <a:ext cx="1358900" cy="763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E853E05-8B60-4B59-95A4-7D96D03702A9}"/>
              </a:ext>
            </a:extLst>
          </p:cNvPr>
          <p:cNvSpPr/>
          <p:nvPr/>
        </p:nvSpPr>
        <p:spPr>
          <a:xfrm>
            <a:off x="9341853" y="4441371"/>
            <a:ext cx="2235104" cy="1765585"/>
          </a:xfrm>
          <a:prstGeom prst="roundRect">
            <a:avLst/>
          </a:prstGeom>
          <a:solidFill>
            <a:srgbClr val="00BDB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chemeClr val="bg1"/>
                </a:solidFill>
                <a:cs typeface="Arial"/>
              </a:rPr>
              <a:t>Hierarchy of needs</a:t>
            </a:r>
            <a:r>
              <a:rPr lang="en-US" dirty="0">
                <a:solidFill>
                  <a:schemeClr val="bg1"/>
                </a:solidFill>
                <a:cs typeface="Arial"/>
              </a:rPr>
              <a:t> (Maslow, 1954)</a:t>
            </a:r>
            <a:endParaRPr lang="en-US" dirty="0">
              <a:solidFill>
                <a:schemeClr val="bg1"/>
              </a:solidFill>
            </a:endParaRPr>
          </a:p>
          <a:p>
            <a:pPr marL="285750" indent="-285750">
              <a:buFont typeface="Arial"/>
              <a:buChar char="•"/>
            </a:pPr>
            <a:r>
              <a:rPr lang="en-US" dirty="0">
                <a:solidFill>
                  <a:schemeClr val="bg1"/>
                </a:solidFill>
                <a:cs typeface="Arial"/>
              </a:rPr>
              <a:t>Self-</a:t>
            </a:r>
            <a:r>
              <a:rPr lang="en-US" dirty="0" err="1">
                <a:solidFill>
                  <a:schemeClr val="bg1"/>
                </a:solidFill>
                <a:cs typeface="Arial"/>
              </a:rPr>
              <a:t>actualisation</a:t>
            </a:r>
            <a:r>
              <a:rPr lang="en-US" dirty="0">
                <a:solidFill>
                  <a:schemeClr val="bg1"/>
                </a:solidFill>
                <a:cs typeface="Arial"/>
              </a:rPr>
              <a:t> at the apex of the hierarchy</a:t>
            </a:r>
          </a:p>
        </p:txBody>
      </p:sp>
      <p:sp>
        <p:nvSpPr>
          <p:cNvPr id="14" name="Arrow: Up 13">
            <a:extLst>
              <a:ext uri="{FF2B5EF4-FFF2-40B4-BE49-F238E27FC236}">
                <a16:creationId xmlns:a16="http://schemas.microsoft.com/office/drawing/2014/main" id="{9DC4D05D-BDAF-478A-8CF9-8E22EABDF2B2}"/>
              </a:ext>
            </a:extLst>
          </p:cNvPr>
          <p:cNvSpPr/>
          <p:nvPr/>
        </p:nvSpPr>
        <p:spPr>
          <a:xfrm>
            <a:off x="10332103" y="3923491"/>
            <a:ext cx="481263" cy="414421"/>
          </a:xfrm>
          <a:prstGeom prst="upArrow">
            <a:avLst/>
          </a:prstGeom>
          <a:solidFill>
            <a:srgbClr val="00B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Up 15">
            <a:extLst>
              <a:ext uri="{FF2B5EF4-FFF2-40B4-BE49-F238E27FC236}">
                <a16:creationId xmlns:a16="http://schemas.microsoft.com/office/drawing/2014/main" id="{38FAAEB1-E1A1-4672-B402-CBC399A60739}"/>
              </a:ext>
            </a:extLst>
          </p:cNvPr>
          <p:cNvSpPr/>
          <p:nvPr/>
        </p:nvSpPr>
        <p:spPr>
          <a:xfrm>
            <a:off x="1327136" y="3639714"/>
            <a:ext cx="481263" cy="344245"/>
          </a:xfrm>
          <a:prstGeom prst="upArrow">
            <a:avLst/>
          </a:prstGeom>
          <a:solidFill>
            <a:srgbClr val="00B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B21BDEC-FF15-4745-87D3-B3C23A197FF5}"/>
              </a:ext>
            </a:extLst>
          </p:cNvPr>
          <p:cNvSpPr/>
          <p:nvPr/>
        </p:nvSpPr>
        <p:spPr>
          <a:xfrm>
            <a:off x="8267703" y="393265"/>
            <a:ext cx="4028060" cy="1174850"/>
          </a:xfrm>
          <a:prstGeom prst="roundRect">
            <a:avLst/>
          </a:prstGeom>
          <a:solidFill>
            <a:srgbClr val="00BDB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chemeClr val="bg1"/>
                </a:solidFill>
                <a:cs typeface="Arial"/>
              </a:rPr>
              <a:t>Theory of Flow</a:t>
            </a:r>
          </a:p>
          <a:p>
            <a:r>
              <a:rPr lang="en-US" dirty="0">
                <a:solidFill>
                  <a:schemeClr val="bg1"/>
                </a:solidFill>
                <a:cs typeface="Arial"/>
              </a:rPr>
              <a:t>(Csikszentmihalyi, 1975, 1990, 1992)</a:t>
            </a:r>
          </a:p>
          <a:p>
            <a:pPr marL="285750" indent="-285750">
              <a:buFont typeface="Arial"/>
              <a:buChar char="•"/>
            </a:pPr>
            <a:r>
              <a:rPr lang="en-US" dirty="0">
                <a:solidFill>
                  <a:schemeClr val="bg1"/>
                </a:solidFill>
                <a:cs typeface="Arial"/>
              </a:rPr>
              <a:t>Total absorption in an activity, functioning at fullest capacity</a:t>
            </a:r>
          </a:p>
        </p:txBody>
      </p:sp>
      <p:sp>
        <p:nvSpPr>
          <p:cNvPr id="20" name="Arrow: Up 19">
            <a:extLst>
              <a:ext uri="{FF2B5EF4-FFF2-40B4-BE49-F238E27FC236}">
                <a16:creationId xmlns:a16="http://schemas.microsoft.com/office/drawing/2014/main" id="{31FFD36C-75C9-45AA-A2BD-69D7A9E277D0}"/>
              </a:ext>
            </a:extLst>
          </p:cNvPr>
          <p:cNvSpPr/>
          <p:nvPr/>
        </p:nvSpPr>
        <p:spPr>
          <a:xfrm rot="10800000">
            <a:off x="10383601" y="1615124"/>
            <a:ext cx="481262" cy="437851"/>
          </a:xfrm>
          <a:prstGeom prst="upArrow">
            <a:avLst/>
          </a:prstGeom>
          <a:solidFill>
            <a:srgbClr val="00B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5AB4F608-0315-448F-A506-BE0C7EC5A2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7525" y="1762125"/>
            <a:ext cx="6076950"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64A3B08-F04C-4F51-A364-44448DFBBCB2}"/>
              </a:ext>
            </a:extLst>
          </p:cNvPr>
          <p:cNvSpPr/>
          <p:nvPr/>
        </p:nvSpPr>
        <p:spPr>
          <a:xfrm>
            <a:off x="9192608" y="2099984"/>
            <a:ext cx="2760252" cy="1716055"/>
          </a:xfrm>
          <a:prstGeom prst="roundRect">
            <a:avLst/>
          </a:prstGeom>
          <a:solidFill>
            <a:srgbClr val="00BDB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b="1" dirty="0">
                <a:solidFill>
                  <a:schemeClr val="bg1"/>
                </a:solidFill>
                <a:cs typeface="Arial"/>
              </a:rPr>
              <a:t>Self-Determination Theory</a:t>
            </a:r>
            <a:r>
              <a:rPr lang="en-US" dirty="0">
                <a:solidFill>
                  <a:schemeClr val="bg1"/>
                </a:solidFill>
                <a:cs typeface="Arial"/>
              </a:rPr>
              <a:t> </a:t>
            </a:r>
          </a:p>
          <a:p>
            <a:r>
              <a:rPr lang="en-US" dirty="0">
                <a:solidFill>
                  <a:schemeClr val="bg1"/>
                </a:solidFill>
                <a:cs typeface="Arial"/>
              </a:rPr>
              <a:t>(Deci &amp; Ryan, 2000)</a:t>
            </a:r>
          </a:p>
          <a:p>
            <a:pPr marL="285750" indent="-285750">
              <a:buFont typeface="Arial"/>
              <a:buChar char="•"/>
            </a:pPr>
            <a:r>
              <a:rPr lang="en-US" dirty="0">
                <a:solidFill>
                  <a:schemeClr val="bg1"/>
                </a:solidFill>
                <a:cs typeface="Arial"/>
              </a:rPr>
              <a:t>Competence</a:t>
            </a:r>
          </a:p>
          <a:p>
            <a:pPr marL="285750" indent="-285750">
              <a:buFont typeface="Arial"/>
              <a:buChar char="•"/>
            </a:pPr>
            <a:r>
              <a:rPr lang="en-US" dirty="0">
                <a:solidFill>
                  <a:schemeClr val="bg1"/>
                </a:solidFill>
                <a:cs typeface="Arial"/>
              </a:rPr>
              <a:t>Autonomy</a:t>
            </a:r>
          </a:p>
          <a:p>
            <a:pPr marL="285750" indent="-285750">
              <a:buFont typeface="Arial"/>
              <a:buChar char="•"/>
            </a:pPr>
            <a:r>
              <a:rPr lang="en-US" dirty="0">
                <a:solidFill>
                  <a:schemeClr val="bg1"/>
                </a:solidFill>
                <a:cs typeface="Arial"/>
              </a:rPr>
              <a:t>Relatedness</a:t>
            </a:r>
          </a:p>
        </p:txBody>
      </p:sp>
      <p:pic>
        <p:nvPicPr>
          <p:cNvPr id="15" name="Picture 14">
            <a:extLst>
              <a:ext uri="{FF2B5EF4-FFF2-40B4-BE49-F238E27FC236}">
                <a16:creationId xmlns:a16="http://schemas.microsoft.com/office/drawing/2014/main" id="{D4EE4739-C9CC-4C11-9435-DF02077452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359" t="22614" r="11748" b="25234"/>
          <a:stretch/>
        </p:blipFill>
        <p:spPr>
          <a:xfrm>
            <a:off x="180001" y="128016"/>
            <a:ext cx="1895688" cy="625984"/>
          </a:xfrm>
          <a:prstGeom prst="rect">
            <a:avLst/>
          </a:prstGeom>
        </p:spPr>
      </p:pic>
    </p:spTree>
    <p:extLst>
      <p:ext uri="{BB962C8B-B14F-4D97-AF65-F5344CB8AC3E}">
        <p14:creationId xmlns:p14="http://schemas.microsoft.com/office/powerpoint/2010/main" val="3274821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FFFFFF"/>
      </a:dk1>
      <a:lt1>
        <a:sysClr val="window" lastClr="FFFFFF"/>
      </a:lt1>
      <a:dk2>
        <a:srgbClr val="FFFFFF"/>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mbridge University Press &amp; Assessment PowerPoint Template.potx" id="{A4C7803F-1D6E-4B13-A1EA-5E8DB64FC4B7}" vid="{F2F7E83B-54CE-45EE-9D06-2B40A831C243}"/>
    </a:ext>
  </a:extLst>
</a:theme>
</file>

<file path=ppt/theme/theme3.xml><?xml version="1.0" encoding="utf-8"?>
<a:theme xmlns:a="http://schemas.openxmlformats.org/drawingml/2006/main" name="CAIE PPT 4 3 template_TG_170717">
  <a:themeElements>
    <a:clrScheme name="Generic 5-19-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0065BD"/>
      </a:hlink>
      <a:folHlink>
        <a:srgbClr val="003C64"/>
      </a:folHlink>
    </a:clrScheme>
    <a:fontScheme name="Generic 5-19">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IE PPT 4 3 template_TG_170717.potx" id="{8E5AC803-C838-4F5C-9A8F-6D0CF1F65E70}" vid="{0CC62605-D86D-4F7D-8C81-CF6CFCC0E905}"/>
    </a:ext>
  </a:extLst>
</a:theme>
</file>

<file path=ppt/theme/theme4.xml><?xml version="1.0" encoding="utf-8"?>
<a:theme xmlns:a="http://schemas.openxmlformats.org/drawingml/2006/main" name="Cambridge theme">
  <a:themeElements>
    <a:clrScheme name="Cambridge">
      <a:dk1>
        <a:srgbClr val="000000"/>
      </a:dk1>
      <a:lt1>
        <a:srgbClr val="FFFFFF"/>
      </a:lt1>
      <a:dk2>
        <a:srgbClr val="4B5057"/>
      </a:dk2>
      <a:lt2>
        <a:srgbClr val="E8ECEC"/>
      </a:lt2>
      <a:accent1>
        <a:srgbClr val="36C4BC"/>
      </a:accent1>
      <a:accent2>
        <a:srgbClr val="3B1266"/>
      </a:accent2>
      <a:accent3>
        <a:srgbClr val="5665F8"/>
      </a:accent3>
      <a:accent4>
        <a:srgbClr val="E94CC1"/>
      </a:accent4>
      <a:accent5>
        <a:srgbClr val="FF6637"/>
      </a:accent5>
      <a:accent6>
        <a:srgbClr val="FACB2E"/>
      </a:accent6>
      <a:hlink>
        <a:srgbClr val="3345DE"/>
      </a:hlink>
      <a:folHlink>
        <a:srgbClr val="3B1266"/>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8" id="{DB0FB2E6-2FDB-3743-84BF-AD3FCDE13CD9}" vid="{D5F22DCB-D840-6D46-B555-5300F6A4B0C6}"/>
    </a:ext>
  </a:extLst>
</a:theme>
</file>

<file path=ppt/theme/theme5.xml><?xml version="1.0" encoding="utf-8"?>
<a:theme xmlns:a="http://schemas.openxmlformats.org/drawingml/2006/main" name="2_Office Theme">
  <a:themeElements>
    <a:clrScheme name="Custom 8">
      <a:dk1>
        <a:srgbClr val="252525"/>
      </a:dk1>
      <a:lt1>
        <a:srgbClr val="FFFFFF"/>
      </a:lt1>
      <a:dk2>
        <a:srgbClr val="133844"/>
      </a:dk2>
      <a:lt2>
        <a:srgbClr val="FFFFFF"/>
      </a:lt2>
      <a:accent1>
        <a:srgbClr val="00BDB6"/>
      </a:accent1>
      <a:accent2>
        <a:srgbClr val="CC59AA"/>
      </a:accent2>
      <a:accent3>
        <a:srgbClr val="FACB2E"/>
      </a:accent3>
      <a:accent4>
        <a:srgbClr val="8EE8D8"/>
      </a:accent4>
      <a:accent5>
        <a:srgbClr val="5E0A4F"/>
      </a:accent5>
      <a:accent6>
        <a:srgbClr val="F9DC4E"/>
      </a:accent6>
      <a:hlink>
        <a:srgbClr val="5E0A4F"/>
      </a:hlink>
      <a:folHlink>
        <a:srgbClr val="5E0A4F"/>
      </a:folHlink>
    </a:clrScheme>
    <a:fontScheme name="Custom 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s V4" id="{E2A36DA1-4A29-43B8-B8F1-C255D5AABE09}" vid="{2A5C11B6-9CD9-45FF-9CD6-984CCCC0BA5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329C0283554F42AA486254FC0B15D8" ma:contentTypeVersion="16" ma:contentTypeDescription="Create a new document." ma:contentTypeScope="" ma:versionID="1ce7fe7a128bebef3e6d48b178e23fd0">
  <xsd:schema xmlns:xsd="http://www.w3.org/2001/XMLSchema" xmlns:xs="http://www.w3.org/2001/XMLSchema" xmlns:p="http://schemas.microsoft.com/office/2006/metadata/properties" xmlns:ns2="02bd22d1-0015-4941-95bf-938f1a9c93c2" xmlns:ns3="2b15f62c-6688-4cca-99c5-0bbc96742604" targetNamespace="http://schemas.microsoft.com/office/2006/metadata/properties" ma:root="true" ma:fieldsID="b61d040b95dc813fd541c07b0b712c9d" ns2:_="" ns3:_="">
    <xsd:import namespace="02bd22d1-0015-4941-95bf-938f1a9c93c2"/>
    <xsd:import namespace="2b15f62c-6688-4cca-99c5-0bbc9674260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UPDATE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bd22d1-0015-4941-95bf-938f1a9c93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8b47c1-f241-41f3-8d01-b95036d9ee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UPDATED" ma:index="22" nillable="true" ma:displayName="UPDATED" ma:default="1" ma:format="Dropdown" ma:internalName="UPDATED">
      <xsd:simpleType>
        <xsd:restriction base="dms:Boolea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b15f62c-6688-4cca-99c5-0bbc9674260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da011b0-d48f-4d56-ade8-b56530ade33f}" ma:internalName="TaxCatchAll" ma:showField="CatchAllData" ma:web="2b15f62c-6688-4cca-99c5-0bbc96742604">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bd22d1-0015-4941-95bf-938f1a9c93c2">
      <Terms xmlns="http://schemas.microsoft.com/office/infopath/2007/PartnerControls"/>
    </lcf76f155ced4ddcb4097134ff3c332f>
    <TaxCatchAll xmlns="2b15f62c-6688-4cca-99c5-0bbc96742604" xsi:nil="true"/>
    <SharedWithUsers xmlns="2b15f62c-6688-4cca-99c5-0bbc96742604">
      <UserInfo>
        <DisplayName>Luke James Parker</DisplayName>
        <AccountId>124</AccountId>
        <AccountType/>
      </UserInfo>
      <UserInfo>
        <DisplayName>Cora Herbert</DisplayName>
        <AccountId>133</AccountId>
        <AccountType/>
      </UserInfo>
    </SharedWithUsers>
    <UPDATED xmlns="02bd22d1-0015-4941-95bf-938f1a9c93c2">true</UPDATED>
  </documentManagement>
</p:properties>
</file>

<file path=customXml/itemProps1.xml><?xml version="1.0" encoding="utf-8"?>
<ds:datastoreItem xmlns:ds="http://schemas.openxmlformats.org/officeDocument/2006/customXml" ds:itemID="{1FCC2269-6C3E-47DB-A03E-EA27FAFFE5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bd22d1-0015-4941-95bf-938f1a9c93c2"/>
    <ds:schemaRef ds:uri="2b15f62c-6688-4cca-99c5-0bbc967426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51AF88-C67F-4A38-BADD-B70D8B316A09}">
  <ds:schemaRefs>
    <ds:schemaRef ds:uri="http://schemas.microsoft.com/sharepoint/v3/contenttype/forms"/>
  </ds:schemaRefs>
</ds:datastoreItem>
</file>

<file path=customXml/itemProps3.xml><?xml version="1.0" encoding="utf-8"?>
<ds:datastoreItem xmlns:ds="http://schemas.openxmlformats.org/officeDocument/2006/customXml" ds:itemID="{B630E657-8217-4B2F-96A4-D1EE5A57D447}">
  <ds:schemaRefs>
    <ds:schemaRef ds:uri="http://schemas.microsoft.com/office/2006/metadata/properties"/>
    <ds:schemaRef ds:uri="http://www.w3.org/2000/xmlns/"/>
    <ds:schemaRef ds:uri="7cbae441-fb61-4732-b5ff-705c658b0aab"/>
    <ds:schemaRef ds:uri="http://schemas.microsoft.com/office/infopath/2007/PartnerControls"/>
    <ds:schemaRef ds:uri="7dccf94a-3b47-443a-b8c6-2132928a1bdd"/>
    <ds:schemaRef ds:uri="http://www.w3.org/2001/XMLSchema-instance"/>
    <ds:schemaRef ds:uri="02bd22d1-0015-4941-95bf-938f1a9c93c2"/>
    <ds:schemaRef ds:uri="2b15f62c-6688-4cca-99c5-0bbc96742604"/>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Cambridge University Press &amp; Assessment PowerPoint Template</Template>
  <TotalTime>4271</TotalTime>
  <Words>1622</Words>
  <Application>Microsoft Macintosh PowerPoint</Application>
  <PresentationFormat>Widescreen</PresentationFormat>
  <Paragraphs>261</Paragraphs>
  <Slides>48</Slides>
  <Notes>45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48</vt:i4>
      </vt:variant>
    </vt:vector>
  </HeadingPairs>
  <TitlesOfParts>
    <vt:vector size="59" baseType="lpstr">
      <vt:lpstr>Georgia</vt:lpstr>
      <vt:lpstr>Webdings</vt:lpstr>
      <vt:lpstr>Calibri</vt:lpstr>
      <vt:lpstr>Calibri Light</vt:lpstr>
      <vt:lpstr>ＭＳ Ｐゴシック</vt:lpstr>
      <vt:lpstr>Arial</vt:lpstr>
      <vt:lpstr>Office Theme</vt:lpstr>
      <vt:lpstr>1_Office Theme</vt:lpstr>
      <vt:lpstr>CAIE PPT 4 3 template_TG_170717</vt:lpstr>
      <vt:lpstr>Cambridge theme</vt:lpstr>
      <vt:lpstr>2_Office Theme</vt:lpstr>
      <vt:lpstr>Learner Wellbeing  The Cambridge Approach</vt:lpstr>
      <vt:lpstr>PowerPoint Presentation</vt:lpstr>
      <vt:lpstr>PowerPoint Presentation</vt:lpstr>
      <vt:lpstr>PowerPoint Presentation</vt:lpstr>
      <vt:lpstr>1. What is wellbeing in schools?</vt:lpstr>
      <vt:lpstr>PowerPoint Presentation</vt:lpstr>
      <vt:lpstr>A focus on psychological wellbeing</vt:lpstr>
      <vt:lpstr>Model of individual wellbeing</vt:lpstr>
      <vt:lpstr>The theories behind the model</vt:lpstr>
      <vt:lpstr>PowerPoint Presentation</vt:lpstr>
      <vt:lpstr>Discussion:  </vt:lpstr>
      <vt:lpstr>What indicators or signs could you use to identify levels of student wellbeing? </vt:lpstr>
      <vt:lpstr>Wellbeing is subjective </vt:lpstr>
      <vt:lpstr>PowerPoint Presentation</vt:lpstr>
      <vt:lpstr>2. Why is wellbeing in schools such an important issue?</vt:lpstr>
      <vt:lpstr>PowerPoint Presentation</vt:lpstr>
      <vt:lpstr>PowerPoint Presentation</vt:lpstr>
      <vt:lpstr>PowerPoint Presentation</vt:lpstr>
      <vt:lpstr>PowerPoint Presentation</vt:lpstr>
      <vt:lpstr>PowerPoint Presentation</vt:lpstr>
      <vt:lpstr> 3. Why is wellbeing worth evaluating or assessing in schools?</vt:lpstr>
      <vt:lpstr>PowerPoint Presentation</vt:lpstr>
      <vt:lpstr>Assessment supports improvement</vt:lpstr>
      <vt:lpstr>4. How can we improve wellbeing in schools?</vt:lpstr>
      <vt:lpstr>A wellbeing  ecosystem</vt:lpstr>
      <vt:lpstr>Education brief and animation</vt:lpstr>
      <vt:lpstr>PowerPoint Presentation</vt:lpstr>
      <vt:lpstr>PowerPoint Presentation</vt:lpstr>
      <vt:lpstr>PowerPoint Presentation</vt:lpstr>
      <vt:lpstr>PowerPoint Presentation</vt:lpstr>
      <vt:lpstr>PowerPoint Presentation</vt:lpstr>
      <vt:lpstr>New statement on Climate Education: working together for change</vt:lpstr>
      <vt:lpstr>PowerPoint Presentation</vt:lpstr>
      <vt:lpstr>The Cambridge Wellbeing Check</vt:lpstr>
      <vt:lpstr>PowerPoint Presentation</vt:lpstr>
      <vt:lpstr>PowerPoint Presentation</vt:lpstr>
      <vt:lpstr>Four uses of wellbeing assessments</vt:lpstr>
      <vt:lpstr>Lesson plans</vt:lpstr>
      <vt:lpstr>PowerPoint Presentation</vt:lpstr>
      <vt:lpstr>Next steps</vt:lpstr>
      <vt:lpstr>What could we measure in wellbeing?</vt:lpstr>
      <vt:lpstr>Getting started</vt:lpstr>
      <vt:lpstr>PowerPoint Presentation</vt:lpstr>
      <vt:lpstr>PowerPoint Presentation</vt:lpstr>
      <vt:lpstr>PowerPoint Presentation</vt:lpstr>
      <vt:lpstr>Just one thing teachers can do..</vt:lpstr>
      <vt:lpstr>Thank you. Any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Benton</dc:creator>
  <cp:lastModifiedBy>Lucia Zapater</cp:lastModifiedBy>
  <cp:revision>152</cp:revision>
  <dcterms:created xsi:type="dcterms:W3CDTF">2021-09-20T09:12:01Z</dcterms:created>
  <dcterms:modified xsi:type="dcterms:W3CDTF">2024-05-02T21:25:14Z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0x0101005D918144AFE3CB4F9EBD0C71E24872A8</vt:lpwstr>
  </property>
</Properties>
</file>