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6"/>
  </p:notesMasterIdLst>
  <p:sldIdLst>
    <p:sldId id="256" r:id="rId2"/>
    <p:sldId id="715" r:id="rId3"/>
    <p:sldId id="732" r:id="rId4"/>
    <p:sldId id="716" r:id="rId5"/>
    <p:sldId id="717" r:id="rId6"/>
    <p:sldId id="718" r:id="rId7"/>
    <p:sldId id="719" r:id="rId8"/>
    <p:sldId id="757" r:id="rId9"/>
    <p:sldId id="730" r:id="rId10"/>
    <p:sldId id="749" r:id="rId11"/>
    <p:sldId id="777" r:id="rId12"/>
    <p:sldId id="756" r:id="rId13"/>
    <p:sldId id="731" r:id="rId14"/>
    <p:sldId id="734" r:id="rId15"/>
    <p:sldId id="767" r:id="rId16"/>
    <p:sldId id="766" r:id="rId17"/>
    <p:sldId id="785" r:id="rId18"/>
    <p:sldId id="735" r:id="rId19"/>
    <p:sldId id="736" r:id="rId20"/>
    <p:sldId id="740" r:id="rId21"/>
    <p:sldId id="741" r:id="rId22"/>
    <p:sldId id="742" r:id="rId23"/>
    <p:sldId id="737" r:id="rId24"/>
    <p:sldId id="4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B03"/>
    <a:srgbClr val="FF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Rshaid" userId="af60f3681acadbca" providerId="LiveId" clId="{186FAE14-8C2C-44F3-8B02-B8A184830DA8}"/>
    <pc:docChg chg="custSel modSld">
      <pc:chgData name="Gabriel Rshaid" userId="af60f3681acadbca" providerId="LiveId" clId="{186FAE14-8C2C-44F3-8B02-B8A184830DA8}" dt="2024-01-31T07:20:17.761" v="0" actId="478"/>
      <pc:docMkLst>
        <pc:docMk/>
      </pc:docMkLst>
      <pc:sldChg chg="delSp mod">
        <pc:chgData name="Gabriel Rshaid" userId="af60f3681acadbca" providerId="LiveId" clId="{186FAE14-8C2C-44F3-8B02-B8A184830DA8}" dt="2024-01-31T07:20:17.761" v="0" actId="478"/>
        <pc:sldMkLst>
          <pc:docMk/>
          <pc:sldMk cId="513792233" sldId="256"/>
        </pc:sldMkLst>
        <pc:picChg chg="del">
          <ac:chgData name="Gabriel Rshaid" userId="af60f3681acadbca" providerId="LiveId" clId="{186FAE14-8C2C-44F3-8B02-B8A184830DA8}" dt="2024-01-31T07:20:17.761" v="0" actId="478"/>
          <ac:picMkLst>
            <pc:docMk/>
            <pc:sldMk cId="513792233" sldId="256"/>
            <ac:picMk id="3" creationId="{00000000-0000-0000-0000-000000000000}"/>
          </ac:picMkLst>
        </pc:picChg>
      </pc:sldChg>
    </pc:docChg>
  </pc:docChgLst>
  <pc:docChgLst>
    <pc:chgData name="Gabriel Rshaid" userId="af60f3681acadbca" providerId="LiveId" clId="{F78FD734-2DD6-4276-AADB-E4691E3B16E8}"/>
    <pc:docChg chg="custSel addSld delSld modSld sldOrd">
      <pc:chgData name="Gabriel Rshaid" userId="af60f3681acadbca" providerId="LiveId" clId="{F78FD734-2DD6-4276-AADB-E4691E3B16E8}" dt="2023-08-07T12:37:28.254" v="38" actId="1076"/>
      <pc:docMkLst>
        <pc:docMk/>
      </pc:docMkLst>
      <pc:sldChg chg="modSp mod">
        <pc:chgData name="Gabriel Rshaid" userId="af60f3681acadbca" providerId="LiveId" clId="{F78FD734-2DD6-4276-AADB-E4691E3B16E8}" dt="2023-08-07T09:38:41.445" v="4" actId="1076"/>
        <pc:sldMkLst>
          <pc:docMk/>
          <pc:sldMk cId="513792233" sldId="256"/>
        </pc:sldMkLst>
        <pc:spChg chg="mod">
          <ac:chgData name="Gabriel Rshaid" userId="af60f3681acadbca" providerId="LiveId" clId="{F78FD734-2DD6-4276-AADB-E4691E3B16E8}" dt="2023-08-07T09:38:41.445" v="4" actId="1076"/>
          <ac:spMkLst>
            <pc:docMk/>
            <pc:sldMk cId="513792233" sldId="256"/>
            <ac:spMk id="2" creationId="{00000000-0000-0000-0000-000000000000}"/>
          </ac:spMkLst>
        </pc:spChg>
        <pc:picChg chg="mod">
          <ac:chgData name="Gabriel Rshaid" userId="af60f3681acadbca" providerId="LiveId" clId="{F78FD734-2DD6-4276-AADB-E4691E3B16E8}" dt="2023-08-07T09:38:23.868" v="3" actId="1076"/>
          <ac:picMkLst>
            <pc:docMk/>
            <pc:sldMk cId="513792233" sldId="256"/>
            <ac:picMk id="3" creationId="{00000000-0000-0000-0000-000000000000}"/>
          </ac:picMkLst>
        </pc:picChg>
      </pc:sldChg>
      <pc:sldChg chg="modSp mod">
        <pc:chgData name="Gabriel Rshaid" userId="af60f3681acadbca" providerId="LiveId" clId="{F78FD734-2DD6-4276-AADB-E4691E3B16E8}" dt="2023-08-07T09:38:57.822" v="20" actId="20577"/>
        <pc:sldMkLst>
          <pc:docMk/>
          <pc:sldMk cId="1462616454" sldId="680"/>
        </pc:sldMkLst>
        <pc:spChg chg="mod">
          <ac:chgData name="Gabriel Rshaid" userId="af60f3681acadbca" providerId="LiveId" clId="{F78FD734-2DD6-4276-AADB-E4691E3B16E8}" dt="2023-08-07T09:38:57.822" v="20" actId="20577"/>
          <ac:spMkLst>
            <pc:docMk/>
            <pc:sldMk cId="1462616454" sldId="680"/>
            <ac:spMk id="8" creationId="{00000000-0000-0000-0000-000000000000}"/>
          </ac:spMkLst>
        </pc:spChg>
      </pc:sldChg>
      <pc:sldChg chg="del">
        <pc:chgData name="Gabriel Rshaid" userId="af60f3681acadbca" providerId="LiveId" clId="{F78FD734-2DD6-4276-AADB-E4691E3B16E8}" dt="2023-08-07T06:00:41.498" v="0" actId="2696"/>
        <pc:sldMkLst>
          <pc:docMk/>
          <pc:sldMk cId="283732783" sldId="786"/>
        </pc:sldMkLst>
      </pc:sldChg>
      <pc:sldChg chg="add">
        <pc:chgData name="Gabriel Rshaid" userId="af60f3681acadbca" providerId="LiveId" clId="{F78FD734-2DD6-4276-AADB-E4691E3B16E8}" dt="2023-08-07T06:00:55.529" v="1"/>
        <pc:sldMkLst>
          <pc:docMk/>
          <pc:sldMk cId="2244913358" sldId="786"/>
        </pc:sldMkLst>
      </pc:sldChg>
      <pc:sldChg chg="delSp modSp new mod ord">
        <pc:chgData name="Gabriel Rshaid" userId="af60f3681acadbca" providerId="LiveId" clId="{F78FD734-2DD6-4276-AADB-E4691E3B16E8}" dt="2023-08-07T12:37:28.254" v="38" actId="1076"/>
        <pc:sldMkLst>
          <pc:docMk/>
          <pc:sldMk cId="226056748" sldId="798"/>
        </pc:sldMkLst>
        <pc:spChg chg="del">
          <ac:chgData name="Gabriel Rshaid" userId="af60f3681acadbca" providerId="LiveId" clId="{F78FD734-2DD6-4276-AADB-E4691E3B16E8}" dt="2023-08-07T12:36:27.838" v="26" actId="478"/>
          <ac:spMkLst>
            <pc:docMk/>
            <pc:sldMk cId="226056748" sldId="798"/>
            <ac:spMk id="2" creationId="{466BB831-B42E-D858-812F-2C4150B4B796}"/>
          </ac:spMkLst>
        </pc:spChg>
        <pc:spChg chg="mod">
          <ac:chgData name="Gabriel Rshaid" userId="af60f3681acadbca" providerId="LiveId" clId="{F78FD734-2DD6-4276-AADB-E4691E3B16E8}" dt="2023-08-07T12:37:28.254" v="38" actId="1076"/>
          <ac:spMkLst>
            <pc:docMk/>
            <pc:sldMk cId="226056748" sldId="798"/>
            <ac:spMk id="3" creationId="{0770DE2E-F98A-451A-CB13-3D24FCA39375}"/>
          </ac:spMkLst>
        </pc:spChg>
      </pc:sldChg>
    </pc:docChg>
  </pc:docChgLst>
  <pc:docChgLst>
    <pc:chgData name="Gabriel Rshaid" userId="af60f3681acadbca" providerId="LiveId" clId="{60664E86-F3BD-44EE-ACEC-C232BB005E83}"/>
    <pc:docChg chg="undo custSel addSld delSld modSld sldOrd">
      <pc:chgData name="Gabriel Rshaid" userId="af60f3681acadbca" providerId="LiveId" clId="{60664E86-F3BD-44EE-ACEC-C232BB005E83}" dt="2023-02-09T16:45:09.094" v="294" actId="1076"/>
      <pc:docMkLst>
        <pc:docMk/>
      </pc:docMkLst>
      <pc:sldChg chg="modSp mod">
        <pc:chgData name="Gabriel Rshaid" userId="af60f3681acadbca" providerId="LiveId" clId="{60664E86-F3BD-44EE-ACEC-C232BB005E83}" dt="2023-02-09T12:23:11.469" v="291" actId="122"/>
        <pc:sldMkLst>
          <pc:docMk/>
          <pc:sldMk cId="1845144978" sldId="463"/>
        </pc:sldMkLst>
        <pc:spChg chg="mod">
          <ac:chgData name="Gabriel Rshaid" userId="af60f3681acadbca" providerId="LiveId" clId="{60664E86-F3BD-44EE-ACEC-C232BB005E83}" dt="2023-02-09T12:23:11.469" v="291" actId="122"/>
          <ac:spMkLst>
            <pc:docMk/>
            <pc:sldMk cId="1845144978" sldId="463"/>
            <ac:spMk id="4" creationId="{00000000-0000-0000-0000-000000000000}"/>
          </ac:spMkLst>
        </pc:spChg>
      </pc:sldChg>
      <pc:sldChg chg="modSp mod">
        <pc:chgData name="Gabriel Rshaid" userId="af60f3681acadbca" providerId="LiveId" clId="{60664E86-F3BD-44EE-ACEC-C232BB005E83}" dt="2023-02-09T11:28:06.752" v="0" actId="14100"/>
        <pc:sldMkLst>
          <pc:docMk/>
          <pc:sldMk cId="3912858372" sldId="581"/>
        </pc:sldMkLst>
        <pc:spChg chg="mod">
          <ac:chgData name="Gabriel Rshaid" userId="af60f3681acadbca" providerId="LiveId" clId="{60664E86-F3BD-44EE-ACEC-C232BB005E83}" dt="2023-02-09T11:28:06.752" v="0" actId="14100"/>
          <ac:spMkLst>
            <pc:docMk/>
            <pc:sldMk cId="3912858372" sldId="581"/>
            <ac:spMk id="5" creationId="{00000000-0000-0000-0000-000000000000}"/>
          </ac:spMkLst>
        </pc:spChg>
      </pc:sldChg>
      <pc:sldChg chg="del">
        <pc:chgData name="Gabriel Rshaid" userId="af60f3681acadbca" providerId="LiveId" clId="{60664E86-F3BD-44EE-ACEC-C232BB005E83}" dt="2023-02-09T12:01:09.259" v="1" actId="47"/>
        <pc:sldMkLst>
          <pc:docMk/>
          <pc:sldMk cId="2223041263" sldId="673"/>
        </pc:sldMkLst>
      </pc:sldChg>
      <pc:sldChg chg="del">
        <pc:chgData name="Gabriel Rshaid" userId="af60f3681acadbca" providerId="LiveId" clId="{60664E86-F3BD-44EE-ACEC-C232BB005E83}" dt="2023-02-09T12:01:10.561" v="2" actId="47"/>
        <pc:sldMkLst>
          <pc:docMk/>
          <pc:sldMk cId="1797424529" sldId="674"/>
        </pc:sldMkLst>
      </pc:sldChg>
      <pc:sldChg chg="del">
        <pc:chgData name="Gabriel Rshaid" userId="af60f3681acadbca" providerId="LiveId" clId="{60664E86-F3BD-44EE-ACEC-C232BB005E83}" dt="2023-02-09T12:01:11.202" v="3" actId="47"/>
        <pc:sldMkLst>
          <pc:docMk/>
          <pc:sldMk cId="641407616" sldId="675"/>
        </pc:sldMkLst>
      </pc:sldChg>
      <pc:sldChg chg="del">
        <pc:chgData name="Gabriel Rshaid" userId="af60f3681acadbca" providerId="LiveId" clId="{60664E86-F3BD-44EE-ACEC-C232BB005E83}" dt="2023-02-09T12:19:06.188" v="69" actId="2696"/>
        <pc:sldMkLst>
          <pc:docMk/>
          <pc:sldMk cId="3210865056" sldId="677"/>
        </pc:sldMkLst>
      </pc:sldChg>
      <pc:sldChg chg="addSp delSp modSp add mod ord">
        <pc:chgData name="Gabriel Rshaid" userId="af60f3681acadbca" providerId="LiveId" clId="{60664E86-F3BD-44EE-ACEC-C232BB005E83}" dt="2023-02-09T12:22:05.886" v="277" actId="20577"/>
        <pc:sldMkLst>
          <pc:docMk/>
          <pc:sldMk cId="357445871" sldId="685"/>
        </pc:sldMkLst>
        <pc:spChg chg="mod">
          <ac:chgData name="Gabriel Rshaid" userId="af60f3681acadbca" providerId="LiveId" clId="{60664E86-F3BD-44EE-ACEC-C232BB005E83}" dt="2023-02-09T12:17:01.679" v="11" actId="1076"/>
          <ac:spMkLst>
            <pc:docMk/>
            <pc:sldMk cId="357445871" sldId="685"/>
            <ac:spMk id="2" creationId="{00000000-0000-0000-0000-000000000000}"/>
          </ac:spMkLst>
        </pc:spChg>
        <pc:spChg chg="add mod">
          <ac:chgData name="Gabriel Rshaid" userId="af60f3681acadbca" providerId="LiveId" clId="{60664E86-F3BD-44EE-ACEC-C232BB005E83}" dt="2023-02-09T12:17:19.721" v="13"/>
          <ac:spMkLst>
            <pc:docMk/>
            <pc:sldMk cId="357445871" sldId="685"/>
            <ac:spMk id="3" creationId="{00127E9F-D124-2880-5DF3-9C27564E763C}"/>
          </ac:spMkLst>
        </pc:spChg>
        <pc:spChg chg="add mod">
          <ac:chgData name="Gabriel Rshaid" userId="af60f3681acadbca" providerId="LiveId" clId="{60664E86-F3BD-44EE-ACEC-C232BB005E83}" dt="2023-02-09T12:19:42.717" v="92" actId="20577"/>
          <ac:spMkLst>
            <pc:docMk/>
            <pc:sldMk cId="357445871" sldId="685"/>
            <ac:spMk id="4" creationId="{509FE6CC-5D49-A9EF-4E06-CEFCDE5EDD73}"/>
          </ac:spMkLst>
        </pc:spChg>
        <pc:spChg chg="add del mod">
          <ac:chgData name="Gabriel Rshaid" userId="af60f3681acadbca" providerId="LiveId" clId="{60664E86-F3BD-44EE-ACEC-C232BB005E83}" dt="2023-02-09T12:18:15.748" v="58"/>
          <ac:spMkLst>
            <pc:docMk/>
            <pc:sldMk cId="357445871" sldId="685"/>
            <ac:spMk id="5" creationId="{C3641016-5445-1C13-81E9-5B3C5C7637D5}"/>
          </ac:spMkLst>
        </pc:spChg>
        <pc:spChg chg="mod">
          <ac:chgData name="Gabriel Rshaid" userId="af60f3681acadbca" providerId="LiveId" clId="{60664E86-F3BD-44EE-ACEC-C232BB005E83}" dt="2023-02-09T12:22:05.886" v="277" actId="20577"/>
          <ac:spMkLst>
            <pc:docMk/>
            <pc:sldMk cId="357445871" sldId="685"/>
            <ac:spMk id="6" creationId="{00000000-0000-0000-0000-000000000000}"/>
          </ac:spMkLst>
        </pc:spChg>
        <pc:spChg chg="add del mod">
          <ac:chgData name="Gabriel Rshaid" userId="af60f3681acadbca" providerId="LiveId" clId="{60664E86-F3BD-44EE-ACEC-C232BB005E83}" dt="2023-02-09T12:18:15.748" v="58"/>
          <ac:spMkLst>
            <pc:docMk/>
            <pc:sldMk cId="357445871" sldId="685"/>
            <ac:spMk id="7" creationId="{14709592-187C-6975-A35A-5D0C41D156E3}"/>
          </ac:spMkLst>
        </pc:spChg>
        <pc:spChg chg="add del mod">
          <ac:chgData name="Gabriel Rshaid" userId="af60f3681acadbca" providerId="LiveId" clId="{60664E86-F3BD-44EE-ACEC-C232BB005E83}" dt="2023-02-09T12:18:22.269" v="60"/>
          <ac:spMkLst>
            <pc:docMk/>
            <pc:sldMk cId="357445871" sldId="685"/>
            <ac:spMk id="8" creationId="{6EB7F595-2FFC-D05E-A972-F6E87EFA6D72}"/>
          </ac:spMkLst>
        </pc:spChg>
        <pc:spChg chg="mod">
          <ac:chgData name="Gabriel Rshaid" userId="af60f3681acadbca" providerId="LiveId" clId="{60664E86-F3BD-44EE-ACEC-C232BB005E83}" dt="2023-02-09T12:17:11.041" v="12" actId="14100"/>
          <ac:spMkLst>
            <pc:docMk/>
            <pc:sldMk cId="357445871" sldId="685"/>
            <ac:spMk id="9" creationId="{00000000-0000-0000-0000-000000000000}"/>
          </ac:spMkLst>
        </pc:spChg>
        <pc:spChg chg="add del mod">
          <ac:chgData name="Gabriel Rshaid" userId="af60f3681acadbca" providerId="LiveId" clId="{60664E86-F3BD-44EE-ACEC-C232BB005E83}" dt="2023-02-09T12:18:22.269" v="60"/>
          <ac:spMkLst>
            <pc:docMk/>
            <pc:sldMk cId="357445871" sldId="685"/>
            <ac:spMk id="10" creationId="{239CAC7E-0EE4-E681-FF8B-1BF964B868FD}"/>
          </ac:spMkLst>
        </pc:spChg>
        <pc:picChg chg="add del mod">
          <ac:chgData name="Gabriel Rshaid" userId="af60f3681acadbca" providerId="LiveId" clId="{60664E86-F3BD-44EE-ACEC-C232BB005E83}" dt="2023-02-09T12:19:45.196" v="93" actId="478"/>
          <ac:picMkLst>
            <pc:docMk/>
            <pc:sldMk cId="357445871" sldId="685"/>
            <ac:picMk id="1026" creationId="{FC17C992-F04B-7E0B-9304-E12E1BB1141E}"/>
          </ac:picMkLst>
        </pc:picChg>
        <pc:picChg chg="mod">
          <ac:chgData name="Gabriel Rshaid" userId="af60f3681acadbca" providerId="LiveId" clId="{60664E86-F3BD-44EE-ACEC-C232BB005E83}" dt="2023-02-09T12:17:11.041" v="12" actId="14100"/>
          <ac:picMkLst>
            <pc:docMk/>
            <pc:sldMk cId="357445871" sldId="685"/>
            <ac:picMk id="2050" creationId="{00000000-0000-0000-0000-000000000000}"/>
          </ac:picMkLst>
        </pc:picChg>
      </pc:sldChg>
      <pc:sldChg chg="addSp delSp modSp add">
        <pc:chgData name="Gabriel Rshaid" userId="af60f3681acadbca" providerId="LiveId" clId="{60664E86-F3BD-44EE-ACEC-C232BB005E83}" dt="2023-02-09T16:45:09.094" v="294" actId="1076"/>
        <pc:sldMkLst>
          <pc:docMk/>
          <pc:sldMk cId="3838776035" sldId="686"/>
        </pc:sldMkLst>
        <pc:picChg chg="add mod">
          <ac:chgData name="Gabriel Rshaid" userId="af60f3681acadbca" providerId="LiveId" clId="{60664E86-F3BD-44EE-ACEC-C232BB005E83}" dt="2023-02-09T16:45:09.094" v="294" actId="1076"/>
          <ac:picMkLst>
            <pc:docMk/>
            <pc:sldMk cId="3838776035" sldId="686"/>
            <ac:picMk id="5" creationId="{81484E66-10F7-CB2C-A054-5FD1B2DEA90C}"/>
          </ac:picMkLst>
        </pc:picChg>
        <pc:picChg chg="del">
          <ac:chgData name="Gabriel Rshaid" userId="af60f3681acadbca" providerId="LiveId" clId="{60664E86-F3BD-44EE-ACEC-C232BB005E83}" dt="2023-02-09T12:19:12.433" v="71" actId="478"/>
          <ac:picMkLst>
            <pc:docMk/>
            <pc:sldMk cId="3838776035" sldId="686"/>
            <ac:picMk id="1026" creationId="{FC17C992-F04B-7E0B-9304-E12E1BB1141E}"/>
          </ac:picMkLst>
        </pc:picChg>
      </pc:sldChg>
    </pc:docChg>
  </pc:docChgLst>
  <pc:docChgLst>
    <pc:chgData name="Gabriel Rshaid" userId="af60f3681acadbca" providerId="LiveId" clId="{216FFEDD-10DA-4FA6-B1F7-E8D63D9E4D15}"/>
    <pc:docChg chg="delSld">
      <pc:chgData name="Gabriel Rshaid" userId="af60f3681acadbca" providerId="LiveId" clId="{216FFEDD-10DA-4FA6-B1F7-E8D63D9E4D15}" dt="2024-04-10T13:08:06.140" v="7" actId="47"/>
      <pc:docMkLst>
        <pc:docMk/>
      </pc:docMkLst>
      <pc:sldChg chg="del">
        <pc:chgData name="Gabriel Rshaid" userId="af60f3681acadbca" providerId="LiveId" clId="{216FFEDD-10DA-4FA6-B1F7-E8D63D9E4D15}" dt="2024-04-10T13:07:54.964" v="0" actId="47"/>
        <pc:sldMkLst>
          <pc:docMk/>
          <pc:sldMk cId="1685423030" sldId="687"/>
        </pc:sldMkLst>
      </pc:sldChg>
      <pc:sldChg chg="del">
        <pc:chgData name="Gabriel Rshaid" userId="af60f3681acadbca" providerId="LiveId" clId="{216FFEDD-10DA-4FA6-B1F7-E8D63D9E4D15}" dt="2024-04-10T13:07:55.297" v="1" actId="47"/>
        <pc:sldMkLst>
          <pc:docMk/>
          <pc:sldMk cId="3029441011" sldId="688"/>
        </pc:sldMkLst>
      </pc:sldChg>
      <pc:sldChg chg="del">
        <pc:chgData name="Gabriel Rshaid" userId="af60f3681acadbca" providerId="LiveId" clId="{216FFEDD-10DA-4FA6-B1F7-E8D63D9E4D15}" dt="2024-04-10T13:07:56.076" v="4" actId="47"/>
        <pc:sldMkLst>
          <pc:docMk/>
          <pc:sldMk cId="743711895" sldId="689"/>
        </pc:sldMkLst>
      </pc:sldChg>
      <pc:sldChg chg="del">
        <pc:chgData name="Gabriel Rshaid" userId="af60f3681acadbca" providerId="LiveId" clId="{216FFEDD-10DA-4FA6-B1F7-E8D63D9E4D15}" dt="2024-04-10T13:07:56.227" v="5" actId="47"/>
        <pc:sldMkLst>
          <pc:docMk/>
          <pc:sldMk cId="2530222850" sldId="690"/>
        </pc:sldMkLst>
      </pc:sldChg>
      <pc:sldChg chg="del">
        <pc:chgData name="Gabriel Rshaid" userId="af60f3681acadbca" providerId="LiveId" clId="{216FFEDD-10DA-4FA6-B1F7-E8D63D9E4D15}" dt="2024-04-10T13:07:55.654" v="2" actId="47"/>
        <pc:sldMkLst>
          <pc:docMk/>
          <pc:sldMk cId="3784604062" sldId="738"/>
        </pc:sldMkLst>
      </pc:sldChg>
      <pc:sldChg chg="del">
        <pc:chgData name="Gabriel Rshaid" userId="af60f3681acadbca" providerId="LiveId" clId="{216FFEDD-10DA-4FA6-B1F7-E8D63D9E4D15}" dt="2024-04-10T13:07:56.381" v="6" actId="47"/>
        <pc:sldMkLst>
          <pc:docMk/>
          <pc:sldMk cId="940102083" sldId="748"/>
        </pc:sldMkLst>
      </pc:sldChg>
      <pc:sldChg chg="del">
        <pc:chgData name="Gabriel Rshaid" userId="af60f3681acadbca" providerId="LiveId" clId="{216FFEDD-10DA-4FA6-B1F7-E8D63D9E4D15}" dt="2024-04-10T13:08:06.140" v="7" actId="47"/>
        <pc:sldMkLst>
          <pc:docMk/>
          <pc:sldMk cId="849738654" sldId="791"/>
        </pc:sldMkLst>
      </pc:sldChg>
      <pc:sldChg chg="del">
        <pc:chgData name="Gabriel Rshaid" userId="af60f3681acadbca" providerId="LiveId" clId="{216FFEDD-10DA-4FA6-B1F7-E8D63D9E4D15}" dt="2024-04-10T13:08:06.140" v="7" actId="47"/>
        <pc:sldMkLst>
          <pc:docMk/>
          <pc:sldMk cId="3736977050" sldId="799"/>
        </pc:sldMkLst>
      </pc:sldChg>
      <pc:sldChg chg="del">
        <pc:chgData name="Gabriel Rshaid" userId="af60f3681acadbca" providerId="LiveId" clId="{216FFEDD-10DA-4FA6-B1F7-E8D63D9E4D15}" dt="2024-04-10T13:07:55.898" v="3" actId="47"/>
        <pc:sldMkLst>
          <pc:docMk/>
          <pc:sldMk cId="1662947399" sldId="800"/>
        </pc:sldMkLst>
      </pc:sldChg>
    </pc:docChg>
  </pc:docChgLst>
  <pc:docChgLst>
    <pc:chgData name="Gabriel Rshaid" userId="af60f3681acadbca" providerId="LiveId" clId="{CF733E85-2CFD-464E-8EFD-E1F204CD37BE}"/>
    <pc:docChg chg="custSel addSld modSld sldOrd">
      <pc:chgData name="Gabriel Rshaid" userId="af60f3681acadbca" providerId="LiveId" clId="{CF733E85-2CFD-464E-8EFD-E1F204CD37BE}" dt="2023-06-21T16:51:49.231" v="55"/>
      <pc:docMkLst>
        <pc:docMk/>
      </pc:docMkLst>
      <pc:sldChg chg="modSp add mod">
        <pc:chgData name="Gabriel Rshaid" userId="af60f3681acadbca" providerId="LiveId" clId="{CF733E85-2CFD-464E-8EFD-E1F204CD37BE}" dt="2023-06-21T13:29:19.863" v="38" actId="20577"/>
        <pc:sldMkLst>
          <pc:docMk/>
          <pc:sldMk cId="2574905342" sldId="716"/>
        </pc:sldMkLst>
        <pc:spChg chg="mod">
          <ac:chgData name="Gabriel Rshaid" userId="af60f3681acadbca" providerId="LiveId" clId="{CF733E85-2CFD-464E-8EFD-E1F204CD37BE}" dt="2023-06-21T13:29:19.863" v="38" actId="20577"/>
          <ac:spMkLst>
            <pc:docMk/>
            <pc:sldMk cId="2574905342" sldId="716"/>
            <ac:spMk id="5" creationId="{00000000-0000-0000-0000-000000000000}"/>
          </ac:spMkLst>
        </pc:spChg>
      </pc:sldChg>
      <pc:sldChg chg="addSp delSp modSp add mod">
        <pc:chgData name="Gabriel Rshaid" userId="af60f3681acadbca" providerId="LiveId" clId="{CF733E85-2CFD-464E-8EFD-E1F204CD37BE}" dt="2023-06-21T13:29:48.017" v="43" actId="1076"/>
        <pc:sldMkLst>
          <pc:docMk/>
          <pc:sldMk cId="3832372046" sldId="717"/>
        </pc:sldMkLst>
        <pc:spChg chg="add mod">
          <ac:chgData name="Gabriel Rshaid" userId="af60f3681acadbca" providerId="LiveId" clId="{CF733E85-2CFD-464E-8EFD-E1F204CD37BE}" dt="2023-06-21T13:29:48.017" v="43" actId="1076"/>
          <ac:spMkLst>
            <pc:docMk/>
            <pc:sldMk cId="3832372046" sldId="717"/>
            <ac:spMk id="2" creationId="{AF944F10-5879-745A-CA75-FD50E5CB5463}"/>
          </ac:spMkLst>
        </pc:spChg>
        <pc:spChg chg="add del mod">
          <ac:chgData name="Gabriel Rshaid" userId="af60f3681acadbca" providerId="LiveId" clId="{CF733E85-2CFD-464E-8EFD-E1F204CD37BE}" dt="2023-06-21T13:29:44.252" v="42" actId="478"/>
          <ac:spMkLst>
            <pc:docMk/>
            <pc:sldMk cId="3832372046" sldId="717"/>
            <ac:spMk id="4" creationId="{DAA1D499-F8C9-B6FD-26FE-D08150CBAC9E}"/>
          </ac:spMkLst>
        </pc:spChg>
        <pc:spChg chg="del mod">
          <ac:chgData name="Gabriel Rshaid" userId="af60f3681acadbca" providerId="LiveId" clId="{CF733E85-2CFD-464E-8EFD-E1F204CD37BE}" dt="2023-06-21T13:29:40.443" v="41" actId="478"/>
          <ac:spMkLst>
            <pc:docMk/>
            <pc:sldMk cId="3832372046" sldId="717"/>
            <ac:spMk id="6" creationId="{00000000-0000-0000-0000-000000000000}"/>
          </ac:spMkLst>
        </pc:spChg>
      </pc:sldChg>
      <pc:sldChg chg="modSp add mod">
        <pc:chgData name="Gabriel Rshaid" userId="af60f3681acadbca" providerId="LiveId" clId="{CF733E85-2CFD-464E-8EFD-E1F204CD37BE}" dt="2023-06-21T13:29:59.906" v="53" actId="20577"/>
        <pc:sldMkLst>
          <pc:docMk/>
          <pc:sldMk cId="4106075789" sldId="718"/>
        </pc:sldMkLst>
        <pc:spChg chg="mod">
          <ac:chgData name="Gabriel Rshaid" userId="af60f3681acadbca" providerId="LiveId" clId="{CF733E85-2CFD-464E-8EFD-E1F204CD37BE}" dt="2023-06-21T13:29:59.906" v="53" actId="20577"/>
          <ac:spMkLst>
            <pc:docMk/>
            <pc:sldMk cId="4106075789" sldId="718"/>
            <ac:spMk id="19458" creationId="{00000000-0000-0000-0000-000000000000}"/>
          </ac:spMkLst>
        </pc:spChg>
      </pc:sldChg>
      <pc:sldChg chg="add">
        <pc:chgData name="Gabriel Rshaid" userId="af60f3681acadbca" providerId="LiveId" clId="{CF733E85-2CFD-464E-8EFD-E1F204CD37BE}" dt="2023-06-21T13:28:54.626" v="0"/>
        <pc:sldMkLst>
          <pc:docMk/>
          <pc:sldMk cId="2232060463" sldId="719"/>
        </pc:sldMkLst>
      </pc:sldChg>
      <pc:sldChg chg="modSp add mod">
        <pc:chgData name="Gabriel Rshaid" userId="af60f3681acadbca" providerId="LiveId" clId="{CF733E85-2CFD-464E-8EFD-E1F204CD37BE}" dt="2023-06-21T13:29:05.316" v="15" actId="20577"/>
        <pc:sldMkLst>
          <pc:docMk/>
          <pc:sldMk cId="1963677478" sldId="732"/>
        </pc:sldMkLst>
        <pc:spChg chg="mod">
          <ac:chgData name="Gabriel Rshaid" userId="af60f3681acadbca" providerId="LiveId" clId="{CF733E85-2CFD-464E-8EFD-E1F204CD37BE}" dt="2023-06-21T13:29:05.316" v="15" actId="20577"/>
          <ac:spMkLst>
            <pc:docMk/>
            <pc:sldMk cId="1963677478" sldId="732"/>
            <ac:spMk id="6" creationId="{00000000-0000-0000-0000-000000000000}"/>
          </ac:spMkLst>
        </pc:spChg>
      </pc:sldChg>
      <pc:sldChg chg="ord">
        <pc:chgData name="Gabriel Rshaid" userId="af60f3681acadbca" providerId="LiveId" clId="{CF733E85-2CFD-464E-8EFD-E1F204CD37BE}" dt="2023-06-21T16:51:49.231" v="55"/>
        <pc:sldMkLst>
          <pc:docMk/>
          <pc:sldMk cId="2113546105" sldId="757"/>
        </pc:sldMkLst>
      </pc:sldChg>
    </pc:docChg>
  </pc:docChgLst>
  <pc:docChgLst>
    <pc:chgData name="Gabriel Rshaid" userId="af60f3681acadbca" providerId="LiveId" clId="{CB105CE0-5163-4799-9E0A-122CE492D508}"/>
    <pc:docChg chg="custSel addSld modSld sldOrd">
      <pc:chgData name="Gabriel Rshaid" userId="af60f3681acadbca" providerId="LiveId" clId="{CB105CE0-5163-4799-9E0A-122CE492D508}" dt="2024-02-09T16:46:31.228" v="23" actId="14100"/>
      <pc:docMkLst>
        <pc:docMk/>
      </pc:docMkLst>
      <pc:sldChg chg="addSp delSp modSp">
        <pc:chgData name="Gabriel Rshaid" userId="af60f3681acadbca" providerId="LiveId" clId="{CB105CE0-5163-4799-9E0A-122CE492D508}" dt="2024-02-09T09:40:34.649" v="4" actId="1076"/>
        <pc:sldMkLst>
          <pc:docMk/>
          <pc:sldMk cId="2574905342" sldId="716"/>
        </pc:sldMkLst>
        <pc:picChg chg="add mod">
          <ac:chgData name="Gabriel Rshaid" userId="af60f3681acadbca" providerId="LiveId" clId="{CB105CE0-5163-4799-9E0A-122CE492D508}" dt="2024-02-09T09:40:34.649" v="4" actId="1076"/>
          <ac:picMkLst>
            <pc:docMk/>
            <pc:sldMk cId="2574905342" sldId="716"/>
            <ac:picMk id="2" creationId="{5185C4C5-F1A8-EDC9-7D02-A04DFE1C9DA6}"/>
          </ac:picMkLst>
        </pc:picChg>
        <pc:picChg chg="del">
          <ac:chgData name="Gabriel Rshaid" userId="af60f3681acadbca" providerId="LiveId" clId="{CB105CE0-5163-4799-9E0A-122CE492D508}" dt="2024-02-09T09:40:18.919" v="0" actId="478"/>
          <ac:picMkLst>
            <pc:docMk/>
            <pc:sldMk cId="2574905342" sldId="716"/>
            <ac:picMk id="1026" creationId="{00000000-0000-0000-0000-000000000000}"/>
          </ac:picMkLst>
        </pc:picChg>
      </pc:sldChg>
      <pc:sldChg chg="ord">
        <pc:chgData name="Gabriel Rshaid" userId="af60f3681acadbca" providerId="LiveId" clId="{CB105CE0-5163-4799-9E0A-122CE492D508}" dt="2024-02-09T16:46:14.679" v="19"/>
        <pc:sldMkLst>
          <pc:docMk/>
          <pc:sldMk cId="728681803" sldId="790"/>
        </pc:sldMkLst>
      </pc:sldChg>
      <pc:sldChg chg="delSp modSp new mod">
        <pc:chgData name="Gabriel Rshaid" userId="af60f3681acadbca" providerId="LiveId" clId="{CB105CE0-5163-4799-9E0A-122CE492D508}" dt="2024-02-09T11:15:19.851" v="17" actId="1076"/>
        <pc:sldMkLst>
          <pc:docMk/>
          <pc:sldMk cId="408383423" sldId="800"/>
        </pc:sldMkLst>
        <pc:spChg chg="del">
          <ac:chgData name="Gabriel Rshaid" userId="af60f3681acadbca" providerId="LiveId" clId="{CB105CE0-5163-4799-9E0A-122CE492D508}" dt="2024-02-09T11:14:39.909" v="8" actId="478"/>
          <ac:spMkLst>
            <pc:docMk/>
            <pc:sldMk cId="408383423" sldId="800"/>
            <ac:spMk id="2" creationId="{8683A3F4-5E81-6642-5A3B-CE26477EC9D0}"/>
          </ac:spMkLst>
        </pc:spChg>
        <pc:spChg chg="mod">
          <ac:chgData name="Gabriel Rshaid" userId="af60f3681acadbca" providerId="LiveId" clId="{CB105CE0-5163-4799-9E0A-122CE492D508}" dt="2024-02-09T11:15:19.851" v="17" actId="1076"/>
          <ac:spMkLst>
            <pc:docMk/>
            <pc:sldMk cId="408383423" sldId="800"/>
            <ac:spMk id="3" creationId="{7FD96A51-8C99-EB86-EF71-B1635EFBF61D}"/>
          </ac:spMkLst>
        </pc:spChg>
      </pc:sldChg>
      <pc:sldChg chg="addSp modSp new">
        <pc:chgData name="Gabriel Rshaid" userId="af60f3681acadbca" providerId="LiveId" clId="{CB105CE0-5163-4799-9E0A-122CE492D508}" dt="2024-02-09T16:46:31.228" v="23" actId="14100"/>
        <pc:sldMkLst>
          <pc:docMk/>
          <pc:sldMk cId="636906678" sldId="801"/>
        </pc:sldMkLst>
        <pc:picChg chg="add mod">
          <ac:chgData name="Gabriel Rshaid" userId="af60f3681acadbca" providerId="LiveId" clId="{CB105CE0-5163-4799-9E0A-122CE492D508}" dt="2024-02-09T16:46:31.228" v="23" actId="14100"/>
          <ac:picMkLst>
            <pc:docMk/>
            <pc:sldMk cId="636906678" sldId="801"/>
            <ac:picMk id="2050" creationId="{85C31D2A-6ECD-619A-D439-05BFB8FA86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FF176-9177-45C2-BC18-3F26FF3BD10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2FE8-7381-416D-8B0D-5BE493D9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6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BB981-24EB-4505-BED9-D72E2F485D2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Curriculum was structured within a dominance of the core subjects, in terms of the need to master related contents which were deemed more important and</a:t>
            </a:r>
            <a:r>
              <a:rPr lang="en-US" baseline="0" dirty="0"/>
              <a:t> useful for further studies and the workplace.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93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BB981-24EB-4505-BED9-D72E2F485D2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Curriculum was structured within a dominance of the core subjects, in terms of the need to master related contents which were deemed more important and</a:t>
            </a:r>
            <a:r>
              <a:rPr lang="en-US" baseline="0" dirty="0"/>
              <a:t> useful for further studies and the workplace.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01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BB981-24EB-4505-BED9-D72E2F485D2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Curriculum was structured within a dominance of the core subjects, in terms of the need to master related contents which were deemed more important and</a:t>
            </a:r>
            <a:r>
              <a:rPr lang="en-US" baseline="0" dirty="0"/>
              <a:t> useful for further studies and the workplace.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39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BB981-24EB-4505-BED9-D72E2F485D2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Curriculum was structured within a dominance of the core subjects, in terms of the need to master related contents which were deemed more important and</a:t>
            </a:r>
            <a:r>
              <a:rPr lang="en-US" baseline="0" dirty="0"/>
              <a:t> useful for further studies and the workplace.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014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BB981-24EB-4505-BED9-D72E2F485D2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Curriculum was structured within a dominance of the core subjects, in terms of the need to master related contents which were deemed more important and</a:t>
            </a:r>
            <a:r>
              <a:rPr lang="en-US" baseline="0" dirty="0"/>
              <a:t> useful for further studies and the workplace.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32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BB981-24EB-4505-BED9-D72E2F485D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7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937" y="5796496"/>
            <a:ext cx="10515600" cy="743927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Bahnschrift" panose="020B0502040204020203" pitchFamily="34" charset="0"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305" y="5653830"/>
            <a:ext cx="1177129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61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8836" indent="-348836">
              <a:spcBef>
                <a:spcPts val="0"/>
              </a:spcBef>
              <a:spcAft>
                <a:spcPts val="900"/>
              </a:spcAft>
              <a:tabLst>
                <a:tab pos="348836" algn="l"/>
              </a:tabLst>
              <a:defRPr/>
            </a:lvl1pPr>
            <a:lvl2pPr marL="685766" indent="-342884">
              <a:spcBef>
                <a:spcPts val="0"/>
              </a:spcBef>
              <a:spcAft>
                <a:spcPts val="9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14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8836" indent="-348836">
              <a:spcBef>
                <a:spcPts val="0"/>
              </a:spcBef>
              <a:spcAft>
                <a:spcPts val="900"/>
              </a:spcAft>
              <a:tabLst>
                <a:tab pos="348836" algn="l"/>
              </a:tabLst>
              <a:defRPr/>
            </a:lvl1pPr>
            <a:lvl2pPr marL="685766" indent="-342884">
              <a:spcBef>
                <a:spcPts val="0"/>
              </a:spcBef>
              <a:spcAft>
                <a:spcPts val="9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60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8836" indent="-348836">
              <a:spcBef>
                <a:spcPts val="0"/>
              </a:spcBef>
              <a:spcAft>
                <a:spcPts val="900"/>
              </a:spcAft>
              <a:tabLst>
                <a:tab pos="348836" algn="l"/>
              </a:tabLst>
              <a:defRPr/>
            </a:lvl1pPr>
            <a:lvl2pPr marL="685766" indent="-342884">
              <a:spcBef>
                <a:spcPts val="0"/>
              </a:spcBef>
              <a:spcAft>
                <a:spcPts val="9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8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8836" indent="-348836">
              <a:spcBef>
                <a:spcPts val="0"/>
              </a:spcBef>
              <a:spcAft>
                <a:spcPts val="900"/>
              </a:spcAft>
              <a:tabLst>
                <a:tab pos="348836" algn="l"/>
              </a:tabLst>
              <a:defRPr/>
            </a:lvl1pPr>
            <a:lvl2pPr marL="685766" indent="-342884">
              <a:spcBef>
                <a:spcPts val="0"/>
              </a:spcBef>
              <a:spcAft>
                <a:spcPts val="9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41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8836" indent="-348836">
              <a:spcBef>
                <a:spcPts val="0"/>
              </a:spcBef>
              <a:spcAft>
                <a:spcPts val="900"/>
              </a:spcAft>
              <a:tabLst>
                <a:tab pos="348836" algn="l"/>
              </a:tabLst>
              <a:defRPr/>
            </a:lvl1pPr>
            <a:lvl2pPr marL="685766" indent="-342884">
              <a:spcBef>
                <a:spcPts val="0"/>
              </a:spcBef>
              <a:spcAft>
                <a:spcPts val="9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3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8836" indent="-348836">
              <a:spcBef>
                <a:spcPts val="0"/>
              </a:spcBef>
              <a:spcAft>
                <a:spcPts val="900"/>
              </a:spcAft>
              <a:tabLst>
                <a:tab pos="348836" algn="l"/>
              </a:tabLst>
              <a:defRPr/>
            </a:lvl1pPr>
            <a:lvl2pPr marL="685766" indent="-342884">
              <a:spcBef>
                <a:spcPts val="0"/>
              </a:spcBef>
              <a:spcAft>
                <a:spcPts val="9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905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8836" indent="-348836">
              <a:spcBef>
                <a:spcPts val="0"/>
              </a:spcBef>
              <a:spcAft>
                <a:spcPts val="900"/>
              </a:spcAft>
              <a:tabLst>
                <a:tab pos="348836" algn="l"/>
              </a:tabLst>
              <a:defRPr/>
            </a:lvl1pPr>
            <a:lvl2pPr marL="685766" indent="-342884">
              <a:spcBef>
                <a:spcPts val="0"/>
              </a:spcBef>
              <a:spcAft>
                <a:spcPts val="9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933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2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1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18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B6D0-134A-47F9-B821-87BD27A626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8ABF-DAE4-47D7-9996-8583E581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7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51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gabriel.rshaid@thelearnerspac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5055" y="1698533"/>
            <a:ext cx="6858000" cy="1790700"/>
          </a:xfrm>
        </p:spPr>
        <p:txBody>
          <a:bodyPr>
            <a:noAutofit/>
          </a:bodyPr>
          <a:lstStyle/>
          <a:p>
            <a:r>
              <a:rPr lang="es-ES" sz="8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Applications</a:t>
            </a:r>
            <a:r>
              <a:rPr lang="es-ES" sz="8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of AI in Education</a:t>
            </a:r>
            <a:endParaRPr lang="en-US" sz="8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54" y="4558937"/>
            <a:ext cx="6553202" cy="11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545" y="143690"/>
            <a:ext cx="11299371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AI in Education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0095" y="1486903"/>
            <a:ext cx="10382269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Biases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and human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reinforcement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Early models presented biases from data corpora.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Gender biases.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Racial and ethnic biases.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De-biasing.</a:t>
            </a:r>
          </a:p>
        </p:txBody>
      </p:sp>
    </p:spTree>
    <p:extLst>
      <p:ext uri="{BB962C8B-B14F-4D97-AF65-F5344CB8AC3E}">
        <p14:creationId xmlns:p14="http://schemas.microsoft.com/office/powerpoint/2010/main" val="288533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29" y="1366185"/>
            <a:ext cx="10903920" cy="51178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4503" y="228807"/>
            <a:ext cx="11299371" cy="1041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OpenAI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0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545" y="143690"/>
            <a:ext cx="11299371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AI in Education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0095" y="1486903"/>
            <a:ext cx="10382269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Risks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of neural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networks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Pneumonia research – rules model vs. neural networks.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Opaqueness of model vs. accuracy.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Transparency initiatives.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Do people have the right to explanations when algorithmic decisions are made?</a:t>
            </a:r>
          </a:p>
        </p:txBody>
      </p:sp>
    </p:spTree>
    <p:extLst>
      <p:ext uri="{BB962C8B-B14F-4D97-AF65-F5344CB8AC3E}">
        <p14:creationId xmlns:p14="http://schemas.microsoft.com/office/powerpoint/2010/main" val="421465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545" y="143690"/>
            <a:ext cx="11299371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Chat GPT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35" y="1276092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0095" y="1276092"/>
            <a:ext cx="10382269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Limitations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and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implications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97339" y="2098743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Pre-trained, not real time or organic.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No information post 2022.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Closed knowledge base.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Very expensive model.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Human input for training.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Never 100% error free.</a:t>
            </a:r>
          </a:p>
          <a:p>
            <a:pPr algn="l"/>
            <a:endParaRPr lang="en-US" sz="4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Ethical and social implications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AI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Image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Generation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67365" y="2345769"/>
            <a:ext cx="12192548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Is it Art?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Concerns for digital art industry.</a:t>
            </a:r>
          </a:p>
        </p:txBody>
      </p:sp>
    </p:spTree>
    <p:extLst>
      <p:ext uri="{BB962C8B-B14F-4D97-AF65-F5344CB8AC3E}">
        <p14:creationId xmlns:p14="http://schemas.microsoft.com/office/powerpoint/2010/main" val="137469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Ethical and social implications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AI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Image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Generation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67365" y="2345769"/>
            <a:ext cx="12192548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Misuse and Misrepresentation of AI-Generated Images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Privacy and Consent Concerns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err="1">
                <a:latin typeface="Bahnschrift SemiBold" panose="020B0502040204020203" pitchFamily="34" charset="0"/>
              </a:rPr>
              <a:t>Deepfakes</a:t>
            </a:r>
            <a:r>
              <a:rPr lang="en-US" sz="4400" dirty="0">
                <a:latin typeface="Bahnschrift SemiBold" panose="020B0502040204020203" pitchFamily="34" charset="0"/>
              </a:rPr>
              <a:t> and Non-consensual Content Issues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Bias and Stereotypes in AI Image Generation</a:t>
            </a:r>
          </a:p>
        </p:txBody>
      </p:sp>
    </p:spTree>
    <p:extLst>
      <p:ext uri="{BB962C8B-B14F-4D97-AF65-F5344CB8AC3E}">
        <p14:creationId xmlns:p14="http://schemas.microsoft.com/office/powerpoint/2010/main" val="330956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Ethical and social implications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AI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Image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Generation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67365" y="2345769"/>
            <a:ext cx="12192548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Ownership and Intellectual Property Rights Challenges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Authenticity and Trust Concerns in Visual Media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Psychological and Emotional Impact of AI-Generated</a:t>
            </a:r>
          </a:p>
        </p:txBody>
      </p:sp>
    </p:spTree>
    <p:extLst>
      <p:ext uri="{BB962C8B-B14F-4D97-AF65-F5344CB8AC3E}">
        <p14:creationId xmlns:p14="http://schemas.microsoft.com/office/powerpoint/2010/main" val="104543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Ethical and social implications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AI and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advanced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tech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applications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Unaddressed important implications of tech advances.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Students are generally unaware of some of the deeper issues related to technology.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These range from ethical dilemmas and deep fakes to privacy issues.</a:t>
            </a:r>
          </a:p>
        </p:txBody>
      </p:sp>
    </p:spTree>
    <p:extLst>
      <p:ext uri="{BB962C8B-B14F-4D97-AF65-F5344CB8AC3E}">
        <p14:creationId xmlns:p14="http://schemas.microsoft.com/office/powerpoint/2010/main" val="319341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Conclusions -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This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is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just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the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beginning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Chat GPT elevates the threshold of cognitive skills at every level.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What constitutes cheating?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Different standards for adults and students?</a:t>
            </a:r>
          </a:p>
        </p:txBody>
      </p:sp>
    </p:spTree>
    <p:extLst>
      <p:ext uri="{BB962C8B-B14F-4D97-AF65-F5344CB8AC3E}">
        <p14:creationId xmlns:p14="http://schemas.microsoft.com/office/powerpoint/2010/main" val="266568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Conclusions -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This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is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just</a:t>
            </a:r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the </a:t>
            </a:r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beginning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Which learning / cognitive skills do we need to build up to?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How are they learned?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Reassessing assessment, including international exams.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Current events post Sept 2021 - limitations</a:t>
            </a:r>
          </a:p>
        </p:txBody>
      </p:sp>
    </p:spTree>
    <p:extLst>
      <p:ext uri="{BB962C8B-B14F-4D97-AF65-F5344CB8AC3E}">
        <p14:creationId xmlns:p14="http://schemas.microsoft.com/office/powerpoint/2010/main" val="233553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8" y="0"/>
            <a:ext cx="11772901" cy="1325563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tx1"/>
              </a:buClr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Chat GPT – a Game Changer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16 Game-Changing Technologies You Might Not Know About Y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08" y="1058876"/>
            <a:ext cx="8516983" cy="56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Conclusions -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Implications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Redefine cognitive skills per age level.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Closed tech sessions – oral discussions – not pen and paper.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Pre-Chat GPT analysis.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Fact checking and verification.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Creative tasks.</a:t>
            </a:r>
          </a:p>
        </p:txBody>
      </p:sp>
    </p:spTree>
    <p:extLst>
      <p:ext uri="{BB962C8B-B14F-4D97-AF65-F5344CB8AC3E}">
        <p14:creationId xmlns:p14="http://schemas.microsoft.com/office/powerpoint/2010/main" val="344001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Conclusions -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Risks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Some cognitive skills at risk.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Bahnschrift SemiBold" panose="020B0502040204020203" pitchFamily="34" charset="0"/>
              </a:rPr>
              <a:t>Reading comprehension.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Bahnschrift SemiBold" panose="020B0502040204020203" pitchFamily="34" charset="0"/>
              </a:rPr>
              <a:t>Summarization.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Bahnschrift SemiBold" panose="020B0502040204020203" pitchFamily="34" charset="0"/>
              </a:rPr>
              <a:t>Breaking down a real life problem.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Chat GPT outperforming students at many age levels.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9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39" y="143690"/>
            <a:ext cx="11892356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Conclusions -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545" y="1479240"/>
            <a:ext cx="11231905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Benefits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We can learn a whole lot more.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Very significant step towards democratization of knowledge.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Higher threshold for learning skills.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AI unleashed for </a:t>
            </a:r>
            <a:r>
              <a:rPr lang="en-US" sz="4400">
                <a:latin typeface="Bahnschrift SemiBold" panose="020B0502040204020203" pitchFamily="34" charset="0"/>
              </a:rPr>
              <a:t>human good. </a:t>
            </a:r>
            <a:endParaRPr lang="en-US" sz="4400" dirty="0">
              <a:latin typeface="Bahnschrift SemiBold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49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1" y="300446"/>
            <a:ext cx="10637519" cy="12279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What´s next?</a:t>
            </a:r>
          </a:p>
        </p:txBody>
      </p:sp>
      <p:pic>
        <p:nvPicPr>
          <p:cNvPr id="2050" name="Picture 2" descr="Future technology: 22 ideas about to change our world | BBC Science Focus 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2" y="1528356"/>
            <a:ext cx="11296756" cy="48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57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2820" y="5209248"/>
            <a:ext cx="10388174" cy="176631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450"/>
              </a:spcAft>
              <a:buNone/>
            </a:pPr>
            <a:r>
              <a:rPr lang="es-ES" sz="4800" dirty="0">
                <a:latin typeface="Bahnschrift" panose="020B0502040204020203" pitchFamily="34" charset="0"/>
                <a:hlinkClick r:id="rId2"/>
              </a:rPr>
              <a:t>gabriel.rshaid@thelearnerspace.org</a:t>
            </a:r>
            <a:r>
              <a:rPr lang="es-ES" sz="4800" dirty="0">
                <a:latin typeface="Bahnschrift" panose="020B0502040204020203" pitchFamily="34" charset="0"/>
              </a:rPr>
              <a:t> </a:t>
            </a:r>
          </a:p>
        </p:txBody>
      </p:sp>
      <p:pic>
        <p:nvPicPr>
          <p:cNvPr id="40962" name="Picture 2" descr="With Kids and Intellectual Freedom, Maybe More Questions Th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52" y="261257"/>
            <a:ext cx="7174310" cy="47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4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wkerassets.com/img/18ls5s64g43pmjpg/ku-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418" y="1169105"/>
            <a:ext cx="5225163" cy="5323134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163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tx1"/>
              </a:buClr>
            </a:pPr>
            <a:r>
              <a:rPr lang="es-AR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</a:t>
            </a:r>
            <a:r>
              <a:rPr lang="es-AR" sz="6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Singularity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7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163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tx1"/>
              </a:buClr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Augmented Reality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Apple Will Use Vision Pro's External Display for More Than Just Your Eyes">
            <a:extLst>
              <a:ext uri="{FF2B5EF4-FFF2-40B4-BE49-F238E27FC236}">
                <a16:creationId xmlns:a16="http://schemas.microsoft.com/office/drawing/2014/main" id="{5185C4C5-F1A8-EDC9-7D02-A04DFE1C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98" y="1138234"/>
            <a:ext cx="9265603" cy="53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0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uim.co.uk/sys-images/Guardian/Pix/pictures/2010/3/20/1269125712641/Augmented-reality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822960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F944F10-5879-745A-CA75-FD50E5CB5463}"/>
              </a:ext>
            </a:extLst>
          </p:cNvPr>
          <p:cNvSpPr txBox="1">
            <a:spLocks noChangeArrowheads="1"/>
          </p:cNvSpPr>
          <p:nvPr/>
        </p:nvSpPr>
        <p:spPr>
          <a:xfrm>
            <a:off x="101092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tx1"/>
              </a:buClr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Augmented Reality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37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163"/>
            <a:ext cx="10515600" cy="1325563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</a:pPr>
            <a:r>
              <a:rPr lang="en-US" sz="6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Virtual Reality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What to Know Before Buying a VR System for Schools | Blog">
            <a:extLst>
              <a:ext uri="{FF2B5EF4-FFF2-40B4-BE49-F238E27FC236}">
                <a16:creationId xmlns:a16="http://schemas.microsoft.com/office/drawing/2014/main" id="{1FCDDAA6-D95E-98A0-E3CA-2D384243F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48" y="1295400"/>
            <a:ext cx="7872246" cy="52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7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259" y="39189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tx1"/>
              </a:buClr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Big Data</a:t>
            </a:r>
          </a:p>
        </p:txBody>
      </p:sp>
      <p:pic>
        <p:nvPicPr>
          <p:cNvPr id="1026" name="Picture 2" descr="http://www.columbia.edu/~rsb2162/BDE/bd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13" y="1179014"/>
            <a:ext cx="9635093" cy="54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6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545" y="143690"/>
            <a:ext cx="11299371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Black Box Effect</a:t>
            </a:r>
          </a:p>
        </p:txBody>
      </p:sp>
      <p:pic>
        <p:nvPicPr>
          <p:cNvPr id="1026" name="Picture 2" descr="The Black Box Effect - How Can AI and ML Provide Transparent Insights for  Drug Discovery? - Oxford Glo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16" y="1433009"/>
            <a:ext cx="9517828" cy="52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4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545" y="143690"/>
            <a:ext cx="11299371" cy="10411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AI in Education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94566"/>
            <a:ext cx="12527279" cy="7313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0095" y="1486903"/>
            <a:ext cx="10382269" cy="73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Chat GPT</a:t>
            </a:r>
            <a:endParaRPr lang="en-US" sz="48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1545" y="2528028"/>
            <a:ext cx="11594661" cy="74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Deep Learning Neural Network.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Reinforcement learning, based on human feedback, was used for training.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Most advanced Natural Language Processing model ever.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" panose="020B0502040204020203" pitchFamily="34" charset="0"/>
              </a:rPr>
              <a:t>Worst version we will experience.</a:t>
            </a:r>
          </a:p>
          <a:p>
            <a:pPr algn="l"/>
            <a:endParaRPr lang="en-US" sz="4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7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B9C1ECD-90C6-4EF7-93BD-3BA2002F1083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329C0283554F42AA486254FC0B15D8" ma:contentTypeVersion="16" ma:contentTypeDescription="Create a new document." ma:contentTypeScope="" ma:versionID="1ce7fe7a128bebef3e6d48b178e23fd0">
  <xsd:schema xmlns:xsd="http://www.w3.org/2001/XMLSchema" xmlns:xs="http://www.w3.org/2001/XMLSchema" xmlns:p="http://schemas.microsoft.com/office/2006/metadata/properties" xmlns:ns2="02bd22d1-0015-4941-95bf-938f1a9c93c2" xmlns:ns3="2b15f62c-6688-4cca-99c5-0bbc96742604" targetNamespace="http://schemas.microsoft.com/office/2006/metadata/properties" ma:root="true" ma:fieldsID="b61d040b95dc813fd541c07b0b712c9d" ns2:_="" ns3:_="">
    <xsd:import namespace="02bd22d1-0015-4941-95bf-938f1a9c93c2"/>
    <xsd:import namespace="2b15f62c-6688-4cca-99c5-0bbc967426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UPDAT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d22d1-0015-4941-95bf-938f1a9c9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UPDATED" ma:index="22" nillable="true" ma:displayName="UPDATED" ma:default="1" ma:format="Dropdown" ma:internalName="UPDATED">
      <xsd:simpleType>
        <xsd:restriction base="dms:Boolea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5f62c-6688-4cca-99c5-0bbc967426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da011b0-d48f-4d56-ade8-b56530ade33f}" ma:internalName="TaxCatchAll" ma:showField="CatchAllData" ma:web="2b15f62c-6688-4cca-99c5-0bbc967426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bd22d1-0015-4941-95bf-938f1a9c93c2">
      <Terms xmlns="http://schemas.microsoft.com/office/infopath/2007/PartnerControls"/>
    </lcf76f155ced4ddcb4097134ff3c332f>
    <UPDATED xmlns="02bd22d1-0015-4941-95bf-938f1a9c93c2">true</UPDATED>
    <TaxCatchAll xmlns="2b15f62c-6688-4cca-99c5-0bbc96742604" xsi:nil="true"/>
  </documentManagement>
</p:properties>
</file>

<file path=customXml/itemProps1.xml><?xml version="1.0" encoding="utf-8"?>
<ds:datastoreItem xmlns:ds="http://schemas.openxmlformats.org/officeDocument/2006/customXml" ds:itemID="{4343E51D-6EE2-48AE-9279-9EA21E80FD68}"/>
</file>

<file path=customXml/itemProps2.xml><?xml version="1.0" encoding="utf-8"?>
<ds:datastoreItem xmlns:ds="http://schemas.openxmlformats.org/officeDocument/2006/customXml" ds:itemID="{E80FAACC-E060-4054-A9DF-2339385B9D28}"/>
</file>

<file path=customXml/itemProps3.xml><?xml version="1.0" encoding="utf-8"?>
<ds:datastoreItem xmlns:ds="http://schemas.openxmlformats.org/officeDocument/2006/customXml" ds:itemID="{9810DC02-B736-4E44-8BED-380D61E0E0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20232</TotalTime>
  <Words>636</Words>
  <Application>Microsoft Office PowerPoint</Application>
  <PresentationFormat>Widescreen</PresentationFormat>
  <Paragraphs>99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Bahnschrift</vt:lpstr>
      <vt:lpstr>Bahnschrift SemiBold</vt:lpstr>
      <vt:lpstr>Calibri</vt:lpstr>
      <vt:lpstr>Calibri Light</vt:lpstr>
      <vt:lpstr>Office Theme</vt:lpstr>
      <vt:lpstr>Applications of AI in Education</vt:lpstr>
      <vt:lpstr>Chat GPT – a Game Changer</vt:lpstr>
      <vt:lpstr>The Singularity</vt:lpstr>
      <vt:lpstr>Augmented Reality</vt:lpstr>
      <vt:lpstr>PowerPoint Presentation</vt:lpstr>
      <vt:lpstr>Virtual Reality</vt:lpstr>
      <vt:lpstr>Big Data</vt:lpstr>
      <vt:lpstr>The Black Box Effect</vt:lpstr>
      <vt:lpstr>AI in Education</vt:lpstr>
      <vt:lpstr>AI in Education</vt:lpstr>
      <vt:lpstr>PowerPoint Presentation</vt:lpstr>
      <vt:lpstr>AI in Education</vt:lpstr>
      <vt:lpstr>Chat GPT</vt:lpstr>
      <vt:lpstr>Ethical and social implications</vt:lpstr>
      <vt:lpstr>Ethical and social implications</vt:lpstr>
      <vt:lpstr>Ethical and social implications</vt:lpstr>
      <vt:lpstr>Ethical and social implications</vt:lpstr>
      <vt:lpstr>Conclusions - Discussion</vt:lpstr>
      <vt:lpstr>Conclusions - Discussion</vt:lpstr>
      <vt:lpstr>Conclusions - Discussion</vt:lpstr>
      <vt:lpstr>Conclusions - Discussion</vt:lpstr>
      <vt:lpstr>Conclusions - 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</dc:creator>
  <cp:lastModifiedBy>Gabriel Rshaid</cp:lastModifiedBy>
  <cp:revision>334</cp:revision>
  <dcterms:created xsi:type="dcterms:W3CDTF">2019-02-24T01:36:49Z</dcterms:created>
  <dcterms:modified xsi:type="dcterms:W3CDTF">2024-04-10T13:08:10Z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0x010100DA329C0283554F42AA486254FC0B15D8</vt:lpwstr>
  </property>
</Properties>
</file>